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0"/>
  </p:notesMasterIdLst>
  <p:sldIdLst>
    <p:sldId id="256" r:id="rId2"/>
    <p:sldId id="720" r:id="rId3"/>
    <p:sldId id="744" r:id="rId4"/>
    <p:sldId id="716" r:id="rId5"/>
    <p:sldId id="773" r:id="rId6"/>
    <p:sldId id="772" r:id="rId7"/>
    <p:sldId id="793" r:id="rId8"/>
    <p:sldId id="568" r:id="rId9"/>
    <p:sldId id="569" r:id="rId10"/>
    <p:sldId id="570" r:id="rId11"/>
    <p:sldId id="343" r:id="rId12"/>
    <p:sldId id="295" r:id="rId13"/>
    <p:sldId id="302" r:id="rId14"/>
    <p:sldId id="371" r:id="rId15"/>
    <p:sldId id="303" r:id="rId16"/>
    <p:sldId id="372" r:id="rId17"/>
    <p:sldId id="800" r:id="rId18"/>
    <p:sldId id="798" r:id="rId19"/>
    <p:sldId id="799" r:id="rId20"/>
    <p:sldId id="567" r:id="rId21"/>
    <p:sldId id="566" r:id="rId22"/>
    <p:sldId id="794" r:id="rId23"/>
    <p:sldId id="547" r:id="rId24"/>
    <p:sldId id="548" r:id="rId25"/>
    <p:sldId id="549" r:id="rId26"/>
    <p:sldId id="758" r:id="rId27"/>
    <p:sldId id="586" r:id="rId28"/>
    <p:sldId id="587" r:id="rId29"/>
    <p:sldId id="588" r:id="rId30"/>
    <p:sldId id="589" r:id="rId31"/>
    <p:sldId id="590" r:id="rId32"/>
    <p:sldId id="591" r:id="rId33"/>
    <p:sldId id="592" r:id="rId34"/>
    <p:sldId id="593" r:id="rId35"/>
    <p:sldId id="594" r:id="rId36"/>
    <p:sldId id="595" r:id="rId37"/>
    <p:sldId id="596" r:id="rId38"/>
    <p:sldId id="597"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952DF"/>
    <a:srgbClr val="2A3DA5"/>
    <a:srgbClr val="000000"/>
    <a:srgbClr val="112EA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9927"/>
    <p:restoredTop sz="96405"/>
  </p:normalViewPr>
  <p:slideViewPr>
    <p:cSldViewPr snapToGrid="0" snapToObjects="1">
      <p:cViewPr varScale="1">
        <p:scale>
          <a:sx n="150" d="100"/>
          <a:sy n="150" d="100"/>
        </p:scale>
        <p:origin x="584" y="1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2T20:32:36.751"/>
    </inkml:context>
    <inkml:brush xml:id="br0">
      <inkml:brushProperty name="width" value="0.05" units="cm"/>
      <inkml:brushProperty name="height" value="0.05" units="cm"/>
      <inkml:brushProperty name="color" value="#E71224"/>
    </inkml:brush>
  </inkml:definitions>
  <inkml:trace contextRef="#ctx0" brushRef="#br0">1 0 24575,'0'0'0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2T20:33:11.361"/>
    </inkml:context>
    <inkml:brush xml:id="br0">
      <inkml:brushProperty name="width" value="0.08571" units="cm"/>
      <inkml:brushProperty name="height" value="0.08571" units="cm"/>
      <inkml:brushProperty name="color" value="#E71224"/>
    </inkml:brush>
  </inkml:definitions>
  <inkml:trace contextRef="#ctx0" brushRef="#br0">221 30 8098,'-9'-7'-284,"-4"5"1,10-6 71,-7 3 213,7 4-187,-3-6 234,6 7 185,0 0 1,-7 7-241,5 1 1,-9 7 54,6-1 1,-6 1-25,1 0 1,2 1 30,-2 4 0,0-4 23,-5 4 1,1 2-20,-1 3 1,5-2 51,0 1 0,2 1-64,-2 4 1,-1 1 126,6-1 1,0 0-79,5 1 1,2-3 9,3-2 1,3 3 29,7-4 1,1-1-38,3 2 0,4-6 52,7 6 0,1-7-40,3 1 0,-1-2 19,6-3 1,2-1-30,8-3 1,-2-3 2,7-7 0,0 0-55,5 0 0,-1 0-130,1 0 1,0 0 9,0 0 1,-2 1 70,-3 4 1,-3-3-39,-7 3 1,0 1 57,0-1 1,0 0 77,0-5 0,2 2-83,3 3 1,-2-4 123,7 4 1,0-3-94,5-2 1,0 0 27,-1 0 0,1 0 105,0 0 1,0 1-65,0 4 1,-2-3-117,-3 3 0,3 3 85,-3 2 0,1-2-174,-1 2 0,-2-7 95,-3 2 0,-3-2-109,3 2 0,2-3 69,-2 3 1,-4-4-29,0-1 1,-5 0 41,9 0 1,2 0-7,-2 0 1,0 0 177,-5 0 0,3 0-95,-2 0 0,5-1 109,-11-4 1,5 3-70,-9-3 1,-1 4-29,-5 1 1,6 0-69,-1 0 0,5 0-5,-4 0 1,4 0-34,-5 0 1,7 0 69,-2 0 1,-1 0 12,1 0 0,2 0-38,8 0 0,-2 0 32,7 0 0,-5 0-23,5 0 0,-5 0-31,5 0 0,-7 0 15,2 0 1,2 0-3,-2 0 1,0 0-23,-5 0 0,0 0 33,0 0 1,0 0-29,0 0 1,2 0 18,3 0 0,-3 0-5,3 0 1,1 0 2,-1 0 1,5 0 1,-5 0 0,5 0 65,-5 0 1,0 0 5,-5 0 1,-3 0 11,3 0 0,-3 0 162,8 0 0,-3-2-301,-2-3 103,0 3 1,5-4 58,0 6-209,0 0 156,-5 0 0,0 0 83,0 0-346,7 0 109,-12 0 0,10 0 319,-10 0-211,-3 0 0,6-5 18,-2 0 0,-3 0 8,2 5 1,-6 0-82,1 0 1,-1-1 81,1-4 1,-3 3-156,4-3 1,1 4 143,-2 1 1,2 0-49,-2 0 1,-3 0 58,3 0 1,2-5 131,-1 0 0,6 0-124,-2 5 1,-2 0 119,3 0 0,-6-2-244,5-3 1,-1 4 135,1-4 1,2 3-143,-7 2 0,2 0 81,-2 0 0,2 0-17,3 0 0,4-5 44,-4 0 1,-2-1-10,3 1 1,-1 3 8,5-3 1,-6-1 37,-4 1 1,-1-2-10,1 2 1,-3 4-15,3-4 1,-3 3-27,-1 2 0,1 0 77,3 0 1,2-1-2,3-4 0,3 3-1,-2-3 0,2 4 17,2 1 1,5 0-100,0 0 1,0 0 1,-5 0 0,0 0-336,1 0 0,4 0 161,0 0 1,0-2-387,-5-3 1,1 3 203,4-2 1,-3-3-160,3 2 0,-5 0-106,-5 5 0,2-5-840,-7 0 1458,7 1 0,-3-3 0,6-1 0</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2T20:36:31.131"/>
    </inkml:context>
    <inkml:brush xml:id="br0">
      <inkml:brushProperty name="width" value="0.08571" units="cm"/>
      <inkml:brushProperty name="height" value="0.08571" units="cm"/>
      <inkml:brushProperty name="color" value="#E71224"/>
    </inkml:brush>
  </inkml:definitions>
  <inkml:trace contextRef="#ctx0" brushRef="#br0">131 486 7540,'-20'5'-589,"1"0"589,-1-1 1,5-4 541,1 0-391,-1 0 800,0 0-552,7 0 1,3 0-75,10 0-121,3-6 1,14-4 147,2-10-287,10 4 21,4-12 0,8 10 11,3-6-79,3-7 1,2 0 131,0-3 1,0 3-92,4 1 0,1 1 88,0-1-1095,-7 1 835,-1 6 0,-15 2-566,-7 6 482,1 0 0,-14 1-380,3-1-152,-9 7 509,-3 1 0,-7 6-706,0-4 1083,0 3 0,-7-4 1,-1 6-1</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2T20:36:31.365"/>
    </inkml:context>
    <inkml:brush xml:id="br0">
      <inkml:brushProperty name="width" value="0.08571" units="cm"/>
      <inkml:brushProperty name="height" value="0.08571" units="cm"/>
      <inkml:brushProperty name="color" value="#E71224"/>
    </inkml:brush>
  </inkml:definitions>
  <inkml:trace contextRef="#ctx0" brushRef="#br0">16 177 8075,'-9'-15'114,"3"7"1,8-3 292,2 6-173,11-6-59,1 2 1,12-5 19,-3-1-117,3 0 214,7 1-463,3-1 176,0 7 1,2-4 67,-5 7 1,-1 0-79,-5 5 0,-1-4 240,-3-1-405,-4 0 101,-13 11 1,-1 2 243,-7 7-111,0 6-9,-7 2 1,-6 7-131,-7-1 133,-12 0 32,7 7-588,-11-5 357,7 5 0,0-6-31,-1-1-787,1 1 959,6-8 0,-5 6 0,5-5 0</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2T20:36:31.964"/>
    </inkml:context>
    <inkml:brush xml:id="br0">
      <inkml:brushProperty name="width" value="0.08571" units="cm"/>
      <inkml:brushProperty name="height" value="0.08571" units="cm"/>
      <inkml:brushProperty name="color" value="#E71224"/>
    </inkml:brush>
  </inkml:definitions>
  <inkml:trace contextRef="#ctx0" brushRef="#br0">307 133 7939,'0'-16'0,"0"-4"-294,0 4 190,0-6 1,0 8 52,0-1 1105,0 7-147,0-5-460,0 11-226,0-4-56,-6 6 1,-2 6-282,-7 4 68,-6 10-17,4 2 1,-10 14 13,2 4 1,-3 2 211,-1 2-110,0 7 27,-1-6 1,7 4-21,4-9 1,4 0-13,5-5 1,5-1-233,10-5-15,10-6 254,1-1 0,17-14-258,-4-3 92,11-4 0,-9-1-612,5 0 477,-7 0 0,-1-6-136,-4-4-764,4-3 1148,-5-2 0,0 0 0,-2 1 0</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2T20:36:32.225"/>
    </inkml:context>
    <inkml:brush xml:id="br0">
      <inkml:brushProperty name="width" value="0.08571" units="cm"/>
      <inkml:brushProperty name="height" value="0.08571" units="cm"/>
      <inkml:brushProperty name="color" value="#E71224"/>
    </inkml:brush>
  </inkml:definitions>
  <inkml:trace contextRef="#ctx0" brushRef="#br0">1 118 7939,'15'-29'-326,"-6"6"-41,1 4 1,0 2 121,5 3 1466,-7 5-264,5 3-563,-11 6 0,4 11-187,-6 4 0,0 11-117,0 3-111,0 7 195,-6 9 0,2 0-164,-6 4 15,1-3-341,0 5 98,-4-7 197,5 6 1,-2-2-12,1 6 0,5-7-95,-1 2 0,4-8 34,1-2-614,0-6 449,0 3 0,0-18-784,0-4 525,0-9 517,0 2 0,6-7 0,3 0 0</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2T20:36:32.640"/>
    </inkml:context>
    <inkml:brush xml:id="br0">
      <inkml:brushProperty name="width" value="0.08571" units="cm"/>
      <inkml:brushProperty name="height" value="0.08571" units="cm"/>
      <inkml:brushProperty name="color" value="#E71224"/>
    </inkml:brush>
  </inkml:definitions>
  <inkml:trace contextRef="#ctx0" brushRef="#br0">0 89 7984,'0'-15'-507,"0"0"0,0 6 274,0-1 856,0 0-226,7 2-85,-6-5 1,8 11 114,-4-3 0,-2 4-90,7 1-311,-7 0 137,3 6 1,-4 2 219,3 7-517,-3 6 153,4 2 0,-6 6-262,0 1 223,0 6-53,-6-5 0,2 5-449,-5-7 346,5 1 24,-9-1 1,12-5-136,-4 1 0,-2-7-17,2 2-427,0-4 731,5-8 0,0-1 0,0-7 0</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2T20:36:32.899"/>
    </inkml:context>
    <inkml:brush xml:id="br0">
      <inkml:brushProperty name="width" value="0.08571" units="cm"/>
      <inkml:brushProperty name="height" value="0.08571" units="cm"/>
      <inkml:brushProperty name="color" value="#E71224"/>
    </inkml:brush>
  </inkml:definitions>
  <inkml:trace contextRef="#ctx0" brushRef="#br0">133 45 7984,'-7'-15'-1406,"-1"5"1124,-7 0 1,6 7 1568,-1-2-390,0 4-336,-5 7-464,1 9 71,-1 1 1,5 10-3,0-6 0,7 4-105,-2-4 0,3 6-257,2-1 100,0-4 85,7 0 0,-4-11 41,7 0-44,0-7 45,5 4 1,-1-7-167,1 0 52,0-7 51,-1-1 1,-4-7 26,0 0 0,-7 1 78,2-1-236,-3 0 85,-2 1 1,0-1 115,0 0-337,0 7 186,-7 2 1,4 6-786,-7 0 409,7 0 489,-4 0 0,1 6 0,-2 2 0</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2T20:36:33.171"/>
    </inkml:context>
    <inkml:brush xml:id="br0">
      <inkml:brushProperty name="width" value="0.08571" units="cm"/>
      <inkml:brushProperty name="height" value="0.08571" units="cm"/>
      <inkml:brushProperty name="color" value="#E71224"/>
    </inkml:brush>
  </inkml:definitions>
  <inkml:trace contextRef="#ctx0" brushRef="#br0">148 89 7984,'6'-21'-15,"-4"4"-32,5-4 215,-7 7 0,0 5 0,-7 3 31,-3 6 0,2 1 71,-2 4-477,-6 4 193,0 12 0,-6 2 122,8 6-431,-1 0 231,0 1 0,5-1-86,1 1 50,5-1 165,-2 0 0,6-1-101,0-3 15,6 2 79,-4-10-343,18 11 177,-11-12 0,18 3 4,-8-9-392,7 3 219,-9-11 305,4 4 0,0-6 0,2 0 0</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2T20:36:33.379"/>
    </inkml:context>
    <inkml:brush xml:id="br0">
      <inkml:brushProperty name="width" value="0.08571" units="cm"/>
      <inkml:brushProperty name="height" value="0.08571" units="cm"/>
      <inkml:brushProperty name="color" value="#E71224"/>
    </inkml:brush>
  </inkml:definitions>
  <inkml:trace contextRef="#ctx0" brushRef="#br0">89 15 7986,'-10'-4'357,"0"-1"-75,1 0 200,0 5 330,-4 0-520,12 0 0,-7 11-37,3 4 1,3 11-203,-3 3 29,3 7 30,2 8 0,-1 2-355,-4 3 164,3-3-368,-4 11-822,6-5 927,0 7 1,0-5-35,0 0-884,0-7 496,0-3 764,0-14 0,0-2 0,0-6 0</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2T20:36:33.673"/>
    </inkml:context>
    <inkml:brush xml:id="br0">
      <inkml:brushProperty name="width" value="0.08571" units="cm"/>
      <inkml:brushProperty name="height" value="0.08571" units="cm"/>
      <inkml:brushProperty name="color" value="#E71224"/>
    </inkml:brush>
  </inkml:definitions>
  <inkml:trace contextRef="#ctx0" brushRef="#br0">318 15 7986,'8'-6'368,"-2"4"-229,-6-4 58,0 6 0,0 1 140,0 4-372,0-3 73,-6 17 1,-2-7 355,-7 12-766,-6 1 291,4 11 1,-10-4 183,2 7-324,-3-6 194,-1 10 1,0-7-65,-1 3 14,7-3 140,-4-7 169,10-6 22,3-2-95,0-6-56,13 0 1,1-7 31,10-3-42,3-4-25,8-1 1,2 0 75,6 0-139,1 0 74,-1 0 0,5 2-157,1 3 131,-1-4 0,-5 11-593,1-7 368,-1 6 0,0-3-68,1 7 240,-7 0 0,5-1 0,-6 1 0</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2T20:36:44.265"/>
    </inkml:context>
    <inkml:brush xml:id="br0">
      <inkml:brushProperty name="width" value="0.08571" units="cm"/>
      <inkml:brushProperty name="height" value="0.08571" units="cm"/>
      <inkml:brushProperty name="color" value="#E71224"/>
    </inkml:brush>
  </inkml:definitions>
  <inkml:trace contextRef="#ctx0" brushRef="#br0">221 1529 8321,'-23'15'0,"-3"0"0,7-1 0,-6 1 427,6 0-149,-8 6 1,11-5 291,-4 4-269,4-4 0,6 1-167,1 2 1,5-7 382,-1 2-444,4-9 0,2 2 134,4-7 1,3-2 136,7-3 0,8-9-123,6-11 0,9-11 109,11-8 0,10-2-19,9-8 1,6-4-310,-35 26 1,0 0 0,5-5 0,2-1 4,5 1 1,1 0 0,3-7 0,1-2-292,4 0 1,2-1 0,3 0-1,1 0 198,2-2 0,1 0 1,1 1-1,-2 1 71,-7 0 0,0 1 0,-2 5 0,-2 2-89,-12 6 0,-2 2 0,0 2 1,-3-1 188,29-24 0,1 1-143,-6 8 0,-2 0 68,-8 10 0,-3 1 307,-7 5 0,3 1-482,-3 3 0,2-1 833,-12 7 0,0-3-814,-4 3 0,3 4 387,-4 0 1,-3 2-693,-11 9 332,-1-1-165,-5 5 0,-4 1-75,-10 4 0,-4-2-188,-5 7 1,-3 3-350,-2 2 0,-2 6 318,-4-11 1,-1 6-827,6-6 1404,-6 3 0,10 2 0,-5 0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2T20:33:21.555"/>
    </inkml:context>
    <inkml:brush xml:id="br0">
      <inkml:brushProperty name="width" value="0.08571" units="cm"/>
      <inkml:brushProperty name="height" value="0.08571" units="cm"/>
      <inkml:brushProperty name="color" value="#E71224"/>
    </inkml:brush>
  </inkml:definitions>
  <inkml:trace contextRef="#ctx0" brushRef="#br0">1515 249 8252,'0'-15'-486,"0"0"518,0 1 110,0 5-61,0-4 108,0 5 0,0-2 188,0 1-207,-7-1 41,-1 2 0,-2-4 66,0 7-45,1-6-59,-6 9 1,0-9-30,1 6 0,-6-7 13,0 3 0,-4 1-144,4-2 0,-6 5 312,2-5-537,2 7 184,-5-10 0,4 11-209,-7-3 171,1 4 55,-7 1 0,3 0-37,-6 0 1,5 0 87,-5 0 0,0 1-47,-6 4-4,1 3 48,7 0-28,-6 5 10,12-11 0,-5 11 24,7-3 95,-7-4-111,11 8 1,-7-11-85,12 7 105,-6-1-20,10 0 1,-10 4-53,6-4 53,0 4 2,-1 2-83,5 0 69,-18 6 1,14-5 8,-9 4 1,2-2-6,-2 2 1,0 1-17,-1 3 66,1 4-58,6-12 0,-3 12 138,6-3-129,-6 2 0,10 1 17,-4-3 100,10 3 0,-1-6-94,6 8 0,-1 1 69,1 3 0,3-3-61,-3 3 0,3-3 6,2-1 1,0 4-38,0 0 0,0 2-14,0-1 0,-4-4 71,-1 3-143,0-3 91,5 5 0,0 0-176,0 3 181,0-3-23,0 0-89,0-5 89,0 11 1,6-11 3,4 4-37,-3-4 30,6-2 0,-5 1 28,7-1-24,-7 0-10,5 1 1,-5-6-3,7 1 29,-1-7-24,1 10 1,5-12-19,-1 3 21,7-2 0,-6-4 0,8-2-76,3-1 1,3-5 19,0 5 1,2-7-9,4 2 0,4 1 32,0-1-36,-7 0 42,12-5 1,-13 0-35,3 0 68,4 7-38,-6-6 1,6 6 96,-4-7 1,4 2-95,-4 3 0,3-4 121,2 4 1,0-3-67,0-2 1,1 0 9,-1 0 1,0 0-21,0 0 174,0 0-89,-6 0 1,2 0-56,-5 0 213,6 0-115,-10 0 1,3-5 31,-10 0 0,4 0-45,-3 5 74,2 0-135,-4 0 0,-2-5-13,-6 0 1,5-5-76,-1 5 1,7-6 168,-1 1-370,3-3 116,1-1 1,1-1-126,-1 0 233,0 0 0,1-1 0,-2-2-72,-4-1 21,4-8 94,-12 5 1,10-8-9,-6 1 1,-2-1 14,-8 1 1,1-5 23,-6-1 1,5-4-40,-5 5 0,0-5 12,-5 4 1,4-1 22,1 2 168,0 3-209,-5-11 1,0 11 256,0-4-22,-6-2-189,4 6 117,-11-12-145,-2 6 1,-3-3 26,-6 1 1,-1 0 38,-4-5 0,0-5 73,-1 0-348,-6 0 103,5-2 1,-6 4-288,2-7 165,-2 0-54,-1 2 1,-3 6-257,7 7 324,-7 0 0,5 1-583,-3 4 462,-3 9 0,6 6-143,-3 9 1,-2 2-109,6 3 0,1 3-72,5-3 598,6 10 0,2 4 0,6 5 0</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2T20:36:44.598"/>
    </inkml:context>
    <inkml:brush xml:id="br0">
      <inkml:brushProperty name="width" value="0.08571" units="cm"/>
      <inkml:brushProperty name="height" value="0.08571" units="cm"/>
      <inkml:brushProperty name="color" value="#E71224"/>
    </inkml:brush>
  </inkml:definitions>
  <inkml:trace contextRef="#ctx0" brushRef="#br0">44 234 8321,'-8'-7'-415,"-5"4"166,3-7 476,4 7-197,-1-10 1,14 6 161,3-2 0,4-4-50,6 3 1,3 0-38,6-5 1,5 4-26,1-9 1,4 4 5,-5 1 1,7 1 112,-2-1 1,-3 2-111,-1 3 0,-6 2 181,-5 3 1,-2 3-93,-8-3 1,-4 5 130,0 5 1,-7 3-30,2 7 0,-10 5 89,-5-1 0,-9 9-390,-6 1 1,1 3 151,-6 7 1,4 0-173,-8 5 1,3-5 116,2 0 1,-1-1-610,1 1 1,-1-1 272,1-4 1,6-3-1321,4 3 1580,2-3 0,-4-8 0,-2-2 0</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2T20:36:45.831"/>
    </inkml:context>
    <inkml:brush xml:id="br0">
      <inkml:brushProperty name="width" value="0.08571" units="cm"/>
      <inkml:brushProperty name="height" value="0.08571" units="cm"/>
      <inkml:brushProperty name="color" value="#E71224"/>
    </inkml:brush>
  </inkml:definitions>
  <inkml:trace contextRef="#ctx0" brushRef="#br0">251 133 8054,'0'-15'0,"0"0"0,0 1 77,0-1 97,0 0 0,-2 5 554,-3 1-434,4 5 1,-7-2-41,3 6 1,-4 3-9,-5 7 1,-3 3-115,-2 16 0,1-1 100,-7 11 0,6 1-284,-6 4 1,7 0 119,-1 0 0,2-2-252,3-3 0,6-3-4,3-6 0,3-7-90,2-4 1,8-4 95,7-5 0,1-5-29,9-10 1,-6-3 87,6-7 0,-2-6 57,1-4 1,-1-3 3,-3-1 0,-4-5-15,4-1 1,-4-1 153,-1 2 0,-6 1-79,1-6 1,-7 2 141,2-2 1,2 3 239,-2 6 0,0 7 87,-5 4 48,0 9-348,-7 3 1,6 16-42,-4 5 1,3 8 36,2 7 0,0 0-231,0 1 0,0 4 3,0 0 0,0 5-141,0-4 0,5-1-241,0-5 1,6 1 215,-1-1 0,-2 1-483,2-1 0,-5-6 33,5-3 681,-7-4 0,10-1 0,-5-1 0</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2T20:36:46.206"/>
    </inkml:context>
    <inkml:brush xml:id="br0">
      <inkml:brushProperty name="width" value="0.08571" units="cm"/>
      <inkml:brushProperty name="height" value="0.08571" units="cm"/>
      <inkml:brushProperty name="color" value="#E71224"/>
    </inkml:brush>
  </inkml:definitions>
  <inkml:trace contextRef="#ctx0" brushRef="#br0">337 308 8134,'-7'-15'-1093,"6"0"2373,-12 1-829,4 5 1,-7 5-218,-4 8 1,2 11-298,-6 10 0,-1 4-20,-4 5 0,0 2-77,-1 3 0,2 4 124,4-4 1,3-1-19,6 1 0,2-6 76,3 1 1,5-5-32,10-4 1,3-6 53,7-9 1,5 2 27,-1-8 0,6 0 26,-6-9 0,3-3-47,-3-7 1,-2-6 107,2-4 0,-7-3-83,-3-1 0,-4-5 28,5-1 0,-7-5-26,2 0 1,-5-2-148,-5-2 0,-3-2-25,-7-3 1,-1 2-237,-3-7 1,2 8-169,-2 2 1,2 3 192,3 12 1,-1 4-77,0 16 1,5 4 379,1 10 0,5 3 0,-2 6 0</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2T20:36:46.589"/>
    </inkml:context>
    <inkml:brush xml:id="br0">
      <inkml:brushProperty name="width" value="0.08571" units="cm"/>
      <inkml:brushProperty name="height" value="0.08571" units="cm"/>
      <inkml:brushProperty name="color" value="#E71224"/>
    </inkml:brush>
  </inkml:definitions>
  <inkml:trace contextRef="#ctx0" brushRef="#br0">412 609 8216,'0'-21'0,"-5"5"96,0-4 1,-6 9 217,1 1 0,-3 7-95,-2-2 0,-6 10 0,-4 4 1,-2 11-263,-3 4 1,-4 11 86,0 4 1,-1 3-205,6 3 1,6-1 131,3 0 0,6-2-68,4-3 0,3-3 14,7-6 1,8-7-8,7-4 1,0-4 29,4-5 0,3-4 47,-3-6 0,6-3 105,-6-7 0,6-1-82,-5-14 0,4-4 161,-4-5 0,-2-7-83,-9 1 1,3-2 231,-7-2 0,5-2-73,-6-3 1,0 2-13,-9-7 0,-8-6-165,-7-9 0,-6-1 5,1 1 1,3-1-356,-3 6 1,1 4 165,-6 11 1,2 13-327,4 16 1,1 12 185,4 8 0,2 8 253,-2 12 0,9 3 0,3 6 0</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2T20:36:47.154"/>
    </inkml:context>
    <inkml:brush xml:id="br0">
      <inkml:brushProperty name="width" value="0.08571" units="cm"/>
      <inkml:brushProperty name="height" value="0.08571" units="cm"/>
      <inkml:brushProperty name="color" value="#E71224"/>
    </inkml:brush>
  </inkml:definitions>
  <inkml:trace contextRef="#ctx0" brushRef="#br0">89 28 8096,'-20'0'0,"1"0"0,4-1 0,5-4 488,1 3 176,0-4-318,3 6-110,6-7 0,6 5-194,4-3 0,3 5 60,2 5 0,0-3-291,-1 3 1,1 1-8,0-1 0,-1 5-193,1-5 1,0 5 151,0-5 0,-1 5-124,1-6 1,0 3-719,-1-2 1079,-5-4 0,4 6 0,-5-7 0</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2T20:36:47.354"/>
    </inkml:context>
    <inkml:brush xml:id="br0">
      <inkml:brushProperty name="width" value="0.08571" units="cm"/>
      <inkml:brushProperty name="height" value="0.08571" units="cm"/>
      <inkml:brushProperty name="color" value="#E71224"/>
    </inkml:brush>
  </inkml:definitions>
  <inkml:trace contextRef="#ctx0" brushRef="#br0">44 43 8096,'0'-10'0,"0"0"64,0 7 1,0-5 437,0 3-134,0 3 1,0-3-94,0 10 1,0 3-70,0 7 0,0 3 45,0 6 0,0 3-187,0 12 1,0 0-105,0 5 1,-1 8 126,-4 7 1,3 2-111,-3 7 0,-1-4 53,1 4 1,-5-4-464,5 5 1,0-15 223,5-5 1,0-12-868,0-12 427,0-4-377,0-13 1026,0-14 0,0-11 0,0-12 0</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2T20:36:48.106"/>
    </inkml:context>
    <inkml:brush xml:id="br0">
      <inkml:brushProperty name="width" value="0.08571" units="cm"/>
      <inkml:brushProperty name="height" value="0.08571" units="cm"/>
      <inkml:brushProperty name="color" value="#E71224"/>
    </inkml:brush>
  </inkml:definitions>
  <inkml:trace contextRef="#ctx0" brushRef="#br0">118 385 8096,'0'-15'0,"0"0"0,0 6 151,0-1 100,0 0 1,0 0 450,0 0-317,0 7-222,0-3 0,0 17-134,0 4 0,0 9 108,0 1 0,0 7-219,0 3 0,0 1 97,0-2 0,0-3-73,0 3 0,0-3-47,0-1 1,5-1-46,-1 0 0,8-6 55,-2-3 1,-2-5-74,2-6 0,-5-2 25,4-7 0,0-7 56,0-2 0,3-6-148,-7-5 0,0-4 100,-5-11 1,0 4-33,0-3 1,0-2 89,0 2 1,-2 0-3,-3 4 0,-3 2 46,-7 4 1,-1 3 177,-4 6 1,4 7 46,-4 3 1,-1 3-87,1 2 0,-4 5-13,4 0 1,6 7-4,4-3-427,7 4 271,-4-4 0,14-3 42,2-6 1,6 0 4,5 0 1,1-8-26,3-7 1,4 1 138,-3-6 0,1 4-79,-2 1 1,2 0 112,-6 1 0,-2-1-111,-8 0 1,3 0 122,-3 1 0,-4 4-46,-1 0 183,-3 7-116,-2-10-2,0 11-54,0-4 0,0 7 29,0 4-89,0 3 0,0 12 34,0 0 0,0-1-159,0-4 1,5 4 130,0 1 1,4 5-144,-4-6 0,5 6 64,-5-6 1,6 6-136,-1-6 1,-2 3 30,2-3 0,0-7 96,5 2 0,-6-4-100,1 0 1,-5-4 74,5-6 1,-2-1-86,2-4 1,3-10 126,-3-9 1,-2-6-3,2-4 1,-5 1 86,4-6 1,-4 0-49,5-5 0,-5-2 187,5-3 0,-7 8-67,2-3 1,-2 12 262,2 2-45,-3 7 56,4 9 1,-6 12-113,0 7 0,0 8-156,0 6 1,0 3-172,0 2 0,0 4 60,0-4 1,0 4-119,0 2 1,5-6 42,0 1 1,5-2-103,-5 1 1,6 2 6,-1-6 0,-2-1-402,2-4 0,0-5-84,5 0 622,-1-7 0,1-3 0,0-8 0</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2T20:36:48.432"/>
    </inkml:context>
    <inkml:brush xml:id="br0">
      <inkml:brushProperty name="width" value="0.08571" units="cm"/>
      <inkml:brushProperty name="height" value="0.08571" units="cm"/>
      <inkml:brushProperty name="color" value="#E71224"/>
    </inkml:brush>
  </inkml:definitions>
  <inkml:trace contextRef="#ctx0" brushRef="#br0">1 500 8096,'0'-15'48,"0"0"1,2 2 452,2 4 0,0 0-88,6 5 1,-1 2-7,6-3-174,0 3 1,4 9-79,1 3 1,-2 4-123,-8 6 1,3-2-186,-3 6 1,1 1 133,-1 4 1,1 1-140,-6-1 1,0-4 73,-5-1 0,0 1-17,0 4 1,-2-6 129,-3-3 0,2-11 205,-7-4 1,6-3-214,-6-2 0,2-13 29,-2-7 0,3-8 125,7-6 0,0-3-91,0-8 0,0-5-70,0-4 0,7-10 85,3-4 1,4 2-448,6 3 1,1 4 37,4 5 0,-3 5-81,-2 10 1,-4 11-824,4 13 836,-4 7 1,-3 10 376,-3 3 0,3 3 0,-5 6 0</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2T20:36:49.014"/>
    </inkml:context>
    <inkml:brush xml:id="br0">
      <inkml:brushProperty name="width" value="0.08571" units="cm"/>
      <inkml:brushProperty name="height" value="0.08571" units="cm"/>
      <inkml:brushProperty name="color" value="#E71224"/>
    </inkml:brush>
  </inkml:definitions>
  <inkml:trace contextRef="#ctx0" brushRef="#br0">89 104 8032,'0'-15'-64,"0"0"221,0 1 333,0-1-80,0 0 1,0 6 6,0-1 94,0 7-227,0-4 1,-5 9 60,0 3-338,0 3 68,-1 13 1,-3 2-45,-5 6 13,5 7 0,-4 0 0,4 3 0,2 4 155,2-4 0,4 2-281,1-2 1,0-3 42,0-7 0,6 1-115,4-1 1,5-3 121,4-6 0,-1-1-221,7-9 1,-6-3 90,6-2 1,-7-5-545,1-5 0,3-3 13,-3-7 693,1-6 0,1-9 0,2-7 0</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2T20:36:49.679"/>
    </inkml:context>
    <inkml:brush xml:id="br0">
      <inkml:brushProperty name="width" value="0.08571" units="cm"/>
      <inkml:brushProperty name="height" value="0.08571" units="cm"/>
      <inkml:brushProperty name="color" value="#E71224"/>
    </inkml:brush>
  </inkml:definitions>
  <inkml:trace contextRef="#ctx0" brushRef="#br0">88 706 8032,'0'-10'0,"0"0"0,0 5 643,0-5-139,0 7-29,0-3-480,0 6 1,0 6 99,0 4 0,0 8-221,0 2 1,0 6 117,0-2 1,0 4 8,0 1 1,5-1 7,0-3 1,6 1-170,-1-7 0,-2 3 24,2-3 1,-2-7 13,2 2 1,3-9-185,-3 0 288,-3-3 1,4-5-145,-6-7 0,0-2 72,-5-12 1,-2 4-85,-3-4 0,2-1 63,-7-4 0,0-1 40,-4 1 0,-1 1 71,0 4 1,-4 2 119,-1 8 0,1 4 156,4 0 0,0 7 61,0-2-500,1 3 291,6 2-305,1 0 184,20 0 0,3-6-18,14-4 0,-1-5 42,1-4 1,-1 1-55,0-7 0,1 2 139,-1-1 0,-1-4-81,-4 4 1,-2 1 156,-8-2 0,-1 7 52,-3-1 106,-3 2-226,-7 9 0,-2 2-105,-3 6 0,2 0 25,-7 0 1,5 1-11,-4 4 1,0 5-155,0 10 1,-5-2 40,5 6 0,2 1-101,2 4 0,-1 0 90,1 1 1,0-1-40,5 1 1,6-1 72,4 0 1,0 1 29,5-1 0,-4-4-51,9-1 1,-4-6 2,-1 2 1,4-6 80,1-4-46,0-3 1,-6-9 217,1-3 1,-7-9-133,-3-11 1,-3-3 323,-2-1 1,-2-7-12,-3-3 0,-3-4 99,-7-1 1,1-2-195,-1-3 1,-1 2-79,-4-7 0,0-1-224,-9-9 0,3 8 70,-8-2 1,4 14-38,6-1 0,-4 18 10,3 2 1,9 14-601,1 6 435,10 3 0,-1 9-629,6 3 0,2 4 65,2 6 1,6-2 722,10 6 0,3 1 0,6 4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2T20:33:41.903"/>
    </inkml:context>
    <inkml:brush xml:id="br0">
      <inkml:brushProperty name="width" value="0.08571" units="cm"/>
      <inkml:brushProperty name="height" value="0.08571" units="cm"/>
      <inkml:brushProperty name="color" value="#E71224"/>
    </inkml:brush>
  </inkml:definitions>
  <inkml:trace contextRef="#ctx0" brushRef="#br0">2176 147 8210,'8'0'-397,"-1"-6"210,-1 4 198,-4-4-20,4 6 1,-7-2 112,-4-3 1,2 3-23,-7-2 1,5 2 189,-5 2-203,0 0 1,-4 0 32,-1 0 1,5-5-8,0 0 0,0 0-24,-4 5 0,-1 0-2,0 0 1,1-1-53,-1-4 1,-1 3 77,-4-3 0,2 3-76,-6 2 0,-1-4 62,-4-1 1,-2 0-8,-4 5 0,4-2-41,-3-3 0,-2 4 0,2-4 1,-5 3-43,4 2 1,1 0-13,5 0 1,1 0-25,3 0 1,-1-2 48,7-2 1,-1 2 15,5-3 0,1 2-6,-1-2 0,0 3-45,1-3 1,-1 4 38,0 1 1,-1-5-13,-4 0 0,2 0-10,-6 5 0,4 0 23,-4 0 0,4-5 21,-4 0 0,4 0-25,-5 5 1,3 0 9,-3 0 1,-1 0-9,6 0 0,-4 0 22,4 0 1,-1 0-16,1 0 0,4 0-11,-4 0 0,4 0-6,1 0 1,1 0-6,-1 0 0,0 0-53,1 0 1,-6 0 58,0 0 0,-1 2-80,2 3 1,2-4 67,-2 4 1,2 2 6,3-2 1,-1 0 4,0-5 0,1 1 1,-1 4 1,0-3-7,0 3 0,6-4 4,-1-1 0,0 5 23,-5 0 1,1 2-24,-1-2 1,0-2 15,1 7 1,-6-5-11,0 4 0,1-4-26,4 5 0,0-2 21,1 2 1,-1 1-73,0-6 0,1 7 30,-1-2 0,0-4-7,0-1 0,1 2 22,-1-3 2,0 8 1,1-9 65,-1 7-65,0-7 1,1 9 59,-1-7 0,0 6-40,1-1 1,4-2 2,0 2 0,0 0 9,-5 4 1,1 1-10,-1 0 1,0-4 7,1 4 1,4-9-11,0 9 1,7-4 4,-2 4 1,-2-5-6,2 0 1,1 0-22,4 4 1,0-4 19,0 0 12,0 0 5,0 4 0,4 1 0,1 0 1,5-5-3,-5-1 1,6-4-10,-1 5 0,-2-7 2,2 2 1,0 2-1,5-2 1,1 4-1,4-4 1,-4 2-11,4-2 1,-2-2-4,1 7 0,2-5 8,4 5 0,1-7 0,-6 2 0,7 1 4,3-1 0,-1 0-4,5-5 1,-3 0 4,-1 0 1,6 0-5,3 0 1,-3 0 2,-2 0 1,2 0-1,-2 0 0,1 0 0,-6 0 1,1 0-2,-1 0 0,0 0 0,1 0 0,-2 0 0,-4 0 0,2 0 0,-6 0 0,4 0-4,-4 0 1,6 0 3,-2 0 0,-1 0 0,2 0 0,-1 0-1,6 0 1,-1 0 0,1 0 0,-1 0-18,0 0 0,-1 0 16,-3 0 1,7 0 1,-2 0 0,-3 0-3,-2 0 0,-1 0 85,6 0 0,-1-5-80,1 0 1,-1 0 62,0 5 1,-1-5-50,-3 1 0,2-1-23,-2 5 1,-2-5 17,1 0 1,-1-2 2,2 2 1,2 4-41,-2-4 1,-2-2 37,1 2 0,-6-4-36,2 4 1,3-7 20,1 3 0,-3 0 22,-1 0 1,1 4 14,-1-5 0,4 0 6,-4-5 0,4 6 1,-4-1 0,5 0-24,-6-5 0,1-4 20,-6-1 0,1 0-13,0 6 0,-7-6 73,-3 1 1,1-6-67,-1 5 1,-1-4 128,-9 4 1,-10-1-69,-9 2 0,-4 1-131,-2-7 0,-10 9-128,-5 1 1,-10 0-49,-4 6 1,0 2-124,-4 2 1,4 3-83,5 2 420,3 7 0,1 1 0,-3 7 0</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2T20:36:50.035"/>
    </inkml:context>
    <inkml:brush xml:id="br0">
      <inkml:brushProperty name="width" value="0.08571" units="cm"/>
      <inkml:brushProperty name="height" value="0.08571" units="cm"/>
      <inkml:brushProperty name="color" value="#E71224"/>
    </inkml:brush>
  </inkml:definitions>
  <inkml:trace contextRef="#ctx0" brushRef="#br0">0 570 8032,'7'-8'-561,"-5"-5"1,9 5 1218,-6-7 1,6 0-263,-1 1 0,3-8-204,2-2 1,0-4-94,-1-1 0,1-2 84,0-4 1,-1 3-114,1-7 0,-5 1 101,0-1 0,-2-2-251,2 7 0,-4 1 81,-6 8 0,0 4-24,0 7 3,-6 5 1,-4 6-56,-10 13 0,2 6-104,-6 14 0,6 6 41,-2 3 1,-1 8 13,1 2 1,2 7 48,9-2 0,-3-4 170,7-1 1,2-8-77,8-2 0,5-6 75,9 1 1,4-14-90,7-6 0,6-9 26,3 0 1,8-11-72,2-9 0,0-11 73,-5-8 0,0-7-366,0 2 1,-1-4 107,-4-1 0,-5 2-210,-9 2 1,-4 4-70,-6 7 504,-1 6 0,-5 2 0,-3 6 0</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2T20:36:50.869"/>
    </inkml:context>
    <inkml:brush xml:id="br0">
      <inkml:brushProperty name="width" value="0.08571" units="cm"/>
      <inkml:brushProperty name="height" value="0.08571" units="cm"/>
      <inkml:brushProperty name="color" value="#E71224"/>
    </inkml:brush>
  </inkml:definitions>
  <inkml:trace contextRef="#ctx0" brushRef="#br0">15 89 8211,'0'-8'1436,"-7"1"-760,6 7-415,-6 7 1,7 7-251,0 11 0,2 3 122,3 1 1,-2 7-197,7 3 1,-1 5 117,6 5 0,-2-3-240,-3 3 0,3 0 113,-3-5 1,3 0-51,2-14 0,-6 1-156,1-12-64,-6 1 182,9-12 0,-12-13 122,4-10 1,-2-11 54,2-3 0,-3-7-46,3-8 0,-4 0 61,-1 0 1,5-5 16,0 0 1,2 5 6,-2 4 1,-4 9 3,4 2 1,2 1 102,-2 9 61,0 6 0,-5 8-44,0 10 1,0 9-68,0 11 1,0 2-74,0 3 0,1-1-108,4 1 1,2-1 87,2 0 1,5-4-152,-5-1 0,4-4 83,2 5 0,5-9 48,-1-1 0,2-2-149,-1-8 1,-2-1 102,7-4 1,-3-8-104,3-6 1,1-8 27,-6-7 0,-1-5 34,-4-1 0,0-4 86,-1 5 0,-5 0-2,-5 4 1,-2-1 53,-2-3 1,-2 3-93,-2-3 1,-5 4 57,-5 6 0,-1 4-34,0 10 1,1 4 296,-1 6 1,0 6-72,0 4 0,1 10 23,-1 4 1,7 4-126,3 1 0,-2-1-36,3-3 1,0 2-112,9-2 1,-2-2 77,7 1 1,0-6-171,5 2 0,4 1 46,1-1 1,6-6-77,-1-4 0,2-7 20,3 2 1,-1-5-386,1-5 0,-1-3 12,0-7-606,1-6 473,-7-2 648,4-6 0,-4-7 0,7-2 0</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2T20:36:51.192"/>
    </inkml:context>
    <inkml:brush xml:id="br0">
      <inkml:brushProperty name="width" value="0.08571" units="cm"/>
      <inkml:brushProperty name="height" value="0.08571" units="cm"/>
      <inkml:brushProperty name="color" value="#E71224"/>
    </inkml:brush>
  </inkml:definitions>
  <inkml:trace contextRef="#ctx0" brushRef="#br0">15 236 8449,'-8'0'946,"2"0"1,7 0-745,4 0 0,-2 0-1,7 0 0,0 7-145,5 2 0,-1 6 53,1 5 1,0 1-264,0 3 0,4 9 143,1-4 0,-2 4-241,-9-3 0,3-1 130,-7 0 1,1-1-7,-1-3 0,-3-4 179,3-7 3,-10-5 1,-3-4-34,-7-10 1,0-10-13,1-10 1,4-4 45,0-5 1,2-1-19,-2-9 0,4 2-334,6-12 0,0 5-32,0-5 0,1 8-70,4 2 0,-2 2 23,7 8 0,0 6-220,5 8 596,-1 10 0,8 4 0,0 6 0</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2T20:36:51.576"/>
    </inkml:context>
    <inkml:brush xml:id="br0">
      <inkml:brushProperty name="width" value="0.08571" units="cm"/>
      <inkml:brushProperty name="height" value="0.08571" units="cm"/>
      <inkml:brushProperty name="color" value="#E71224"/>
    </inkml:brush>
  </inkml:definitions>
  <inkml:trace contextRef="#ctx0" brushRef="#br0">74 559 8103,'0'-10'31,"0"0"0,0 6 172,0-6 1,5 0-89,0-5 0,1-4-192,-1-1 0,-2-8 75,7-1 1,-2-1 158,2-4 0,2-2-126,-7 2 0,4-7 70,-4 2 1,0 3-135,-5 2 1,0 4 172,0 6 1,0 1 19,0 3 0,-2 11 128,-2-1-117,-5 6 1,-5 11-39,-1 3 0,0 9 1,1 6 1,-1 3-130,0 1 1,1 2 123,-1 3 1,5 2-49,0 3 1,7 2 37,-2-6 0,3 4-8,2-5 1,2 0-60,3-4 0,3-2-83,7-4 0,6-3-112,4-6 56,2-7 0,4-1 83,4-7 0,-3-12-18,8-2 1,-1-13 11,5-2-235,0-7 127,-7-1 0,-1-6-143,-6 4 147,-1-4 0,-6 6-4,-3 3 1,-4 9-147,-1 5 1,-6 6-478,1 4 471,-6 3 0,0 7 270,-8 0 0,-5 7 0,-5 1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2T20:33:42.403"/>
    </inkml:context>
    <inkml:brush xml:id="br0">
      <inkml:brushProperty name="width" value="0.08571" units="cm"/>
      <inkml:brushProperty name="height" value="0.08571" units="cm"/>
      <inkml:brushProperty name="color" value="#E71224"/>
    </inkml:brush>
  </inkml:definitions>
  <inkml:trace contextRef="#ctx0" brushRef="#br0">0 1 8289,'10'0'-1119,"0"0"1,-6 0 1118,6 0 0,-5 0 0,5 0 0,0 0 0,4 0 0,1 0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2T20:33:43.312"/>
    </inkml:context>
    <inkml:brush xml:id="br0">
      <inkml:brushProperty name="width" value="0.08571" units="cm"/>
      <inkml:brushProperty name="height" value="0.08571" units="cm"/>
      <inkml:brushProperty name="color" value="#E71224"/>
    </inkml:brush>
  </inkml:definitions>
  <inkml:trace contextRef="#ctx0" brushRef="#br0">1955 44 8236,'10'0'-1810,"0"0"1541,-7 0 350,3 0-11,1 0 7,-5 0 197,4-6-28,-6 4-109,0-4 0,0 4 317,0-3-179,0 3-132,0-4 1,-6 1-23,-4 0 1,2 0-19,-2 5 1,0 0-18,-5 0 0,-4 0-94,-1 0 1,-4 0 61,4 0 0,-6 0-113,1 0 1,-2 0 80,-3 0 1,-4 0-125,0 0 1,-6 0 77,6 0 1,-7 5 43,2 0 0,-2 0 96,2-5 1,-2 5-94,7 0 1,-5 0-13,5-5 1,-6 5-3,6-1 0,0 1 5,4-5 1,-1 0 15,-3 0 1,6 2 0,-6 3 0,6-4-110,-6 4 1,1 2 91,-1-2 1,3 5-145,-3-6 0,3 6 75,1-5 1,1 5-75,-1-5 0,1 1 103,0-1 0,4-3-15,1 3 1,1-4 72,-2-1 1,2 0-75,4 0 0,2 0 141,-2 0 0,-2 0-68,1 0 1,-1 0 63,1 0 1,4 0-79,-4 0 1,-3 5-17,-1 0 0,1 7 25,-2-2 0,6-2-131,-6 1 1,3 1 93,-3 5 1,-1-2 8,6-3 0,1 3-13,4-3 1,0 3-4,1 1 1,-1-4 41,0 0 0,5 0-36,1 5 0,0-1 61,0 1 1,2-5-38,7 0 0,0-1 3,0 6 1,0 5-19,0-1 1,0-4 9,0-5 1,0 0-7,0 4 0,2 1 5,3 0 1,1-1 0,4 1 1,3-5-7,-3 0 1,3-2 0,2 2 0,1 1-1,4-6 0,-4 5-1,3-5 1,4 0 21,2-5 1,-2 4 2,1 1 1,2 0-24,9-5 1,-4 0 5,3 0 1,4 0 16,1 0 1,0 0-16,5 0 1,-8 0 121,8 0 0,-3 0-61,3 0 1,0-1 9,0-4 1,0 3-77,0-3 1,-4 4 3,-1 1 1,-7-5-50,3 0 0,-4 0 73,-2 5 1,1 0-56,-1 0 1,0 5 34,1 0 1,-6 1-98,1-1 1,-1-3 73,6 3 0,-1-2-4,0 2 0,1-4 44,-1 4 0,1-1-33,-1 0 0,2-2 39,3 3 0,-8 2-33,4-3 1,1 3 137,3-2 1,0-3-122,-4 2 1,4 3 17,0-2 0,1 5-51,-6-5 1,2 1 46,4-1 0,-4-3-67,3 3 1,-1 1 57,1-1 0,3 0-4,7-5 1,2 0-9,3 0 0,-1 0 56,5 0 1,1-2-57,5-3 1,-2 2-139,-3-7 1,-3 7 26,-7-2 0,-2 2-102,-2-2 1,-6 3-8,-10-3 1,3 4-643,-8 1 850,1 0 0,1-7 0,2-1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2T20:33:44.154"/>
    </inkml:context>
    <inkml:brush xml:id="br0">
      <inkml:brushProperty name="width" value="0.08571" units="cm"/>
      <inkml:brushProperty name="height" value="0.08571" units="cm"/>
      <inkml:brushProperty name="color" value="#E71224"/>
    </inkml:brush>
  </inkml:definitions>
  <inkml:trace contextRef="#ctx0" brushRef="#br0">0 1 6465,'15'0'559,"0"0"-250,6 0-230,-5 0 0,17 0-128,-4 0 19,11 0 0,-3 0 152,7 0 0,2 0-51,3 0 1,-2 0 140,7 0 1,-6 0-128,1 0 0,-4 0 28,-1 0 1,1 0-28,-1 0 0,-5 0-78,0 0 0,0 2 48,5 2 0,-6-2-103,-4 3 1,-3-3-3,-1-2 1,1 1 45,3 4 1,-8-3-18,3 3 0,-2-2 42,2 2 1,0-2-66,1 7 1,-1-7 51,1 2 1,-1 2 43,0-3 0,1 1 26,-1-5 1,1 0 7,-1 0 1,0 0-39,1 0 0,-4 0-8,3 0 0,-7 2-35,7 3 1,-8-3 39,4 2 0,-7-2-56,1-2 1,2 2 44,-1 3 0,0-4-86,-6 4 0,1-3 52,0-2 0,4 5-6,1 0 0,0 1-19,-6-1 0,1-3 34,0 3 82,-1 3 0,1-2-75,0 4-6,-1 3 1,-4-6 4,0 2 1,-5 3-28,5-7 0,-5 6 35,4-1 1,-5-2-4,1 2 1,-2-7 19,2 2-13,-4 3-51,6 0 31,-7 7 1,5 0-59,0 0 1,0-6 66,-5 1-37,0 0 0,0 5 81,0-1 0,0-4-60,0 0 1,-2-2 204,-3 2 1,2 3-67,-7-3 1,-1 1 1,-9-1 0,2 3-69,-6-3 1,-6 3 45,-4 2 0,-9 1-17,-1 4 0,-8-4-48,-12 4 1,-9-2-63,-10 1 1,-6-1-499,-4 7 1,3-7 199,-3 1 1,7 2 116,7-1 0,19 0-120,16-6 0,14 1-128,1 0 437,9-1 0,-1 1 0,7 0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2T20:33:45.879"/>
    </inkml:context>
    <inkml:brush xml:id="br0">
      <inkml:brushProperty name="width" value="0.08571" units="cm"/>
      <inkml:brushProperty name="height" value="0.08571" units="cm"/>
      <inkml:brushProperty name="color" value="#E71224"/>
    </inkml:brush>
  </inkml:definitions>
  <inkml:trace contextRef="#ctx0" brushRef="#br0">1485 264 8187,'7'-8'-494,"-5"1"634,4 1 85,-6-2-58,0-1 0,0 1 22,0 3 0,-1 2 162,-4-7-291,-4 7 96,-5-10 0,-3 6-7,-2-2 0,-4 0-147,-6 5 0,2-3-24,-2-3-92,3-3 226,-10 5 1,2-5-225,-1 3 77,-5-3-76,9 5-51,-12-7 215,12 7 0,-11-5-1,2 3-5,-2 4-16,-2-1 1,5 5 49,-1-2 1,1 2 3,-5-3 1,2 5 134,2 5-162,-2 3 8,11 0 1,-5 5-194,7-3 204,-1 3-26,1 2 0,-1 4 27,1 1 0,0 0 25,-1-6-250,1 8 77,6-6 0,-3 7 125,6-4-40,-6-2 3,10 10 0,-10-10 20,6 2-21,0 4 1,6-5 35,-1 7-28,0-7 11,1 3-7,-1 0 3,7-5-6,-5 6 0,6-3 20,-3 1-22,4 6-2,6-10 1,0 7 29,0-3-160,0 3 125,0 0 1,2 3-154,2-7 150,-2 7-2,11-3 1,-10 7-132,7-1 112,-7 0 14,10-6-171,-11 5 153,11-5 0,-10 10-14,7-4 38,-6 4-29,9-10 1,-7 1-19,4 1 96,3-1-75,-5-1 1,12-2-106,-1-6 99,7 6 9,-3-5 0,7 4-50,-1-10 52,7 3 0,2-7-140,6 4 129,0 3 0,-5-9-18,0 5 0,0-5-10,6 1 0,-1 1-26,0-1 108,0 0-62,0-5 1,0 0 127,0 0-134,7-7 15,1 6 1,0-12 149,-3 3 12,-3-3-99,5 5 0,-6-5 11,4 3 0,-8 2-13,-2-2 85,-6 0-95,3 2 0,-7-5 51,1 3-109,-1-3 56,-6-2 0,5 2 145,-4 3-130,-2-3-15,5-1 0,-10-3 216,2-2-19,-2 2-175,-3-4 201,1-2-113,6-6 1,-4-2-60,2-4 1,-7-4 20,-3-10 0,1-3 107,5-7-330,-7-6 97,5 4 1,-11-10 36,3 2 60,-10-3 1,-5 2 50,-10 6 214,-9 7-568,-9 19 310,-6 3-568,-6 12 263,-9 1 0,-3 14-13,-7 3 0,7 4-249,-2 1 0,1 1 486,4 4 0,2 7 0,11 6 0,2 0 0,3 1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2T20:33:54.648"/>
    </inkml:context>
    <inkml:brush xml:id="br0">
      <inkml:brushProperty name="width" value="0.08571" units="cm"/>
      <inkml:brushProperty name="height" value="0.08571" units="cm"/>
      <inkml:brushProperty name="color" value="#E71224"/>
    </inkml:brush>
  </inkml:definitions>
  <inkml:trace contextRef="#ctx0" brushRef="#br0">1 191 8174,'21'-6'489,"4"2"-141,9-5-189,10-1 8,15-5 1,8 0 76,6 1-2101,7-1 2019,-11 0 1,3 1-96,-13-1 418,-7 0 1,-8 2-416,-10 3 506,-9-3-736,-4 12 101,-13-6-26,-8 7 0,-8 5 417,-7 0 0,1 5-694,-1-5 0,5 6-200,0-1 1,0-2 561,-4 2 0,-8 0 0,0 4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2T20:33:55.159"/>
    </inkml:context>
    <inkml:brush xml:id="br0">
      <inkml:brushProperty name="width" value="0.08571" units="cm"/>
      <inkml:brushProperty name="height" value="0.08571" units="cm"/>
      <inkml:brushProperty name="color" value="#E71224"/>
    </inkml:brush>
  </inkml:definitions>
  <inkml:trace contextRef="#ctx0" brushRef="#br0">89 15 8068,'-15'0'-83,"1"0"196,-1-7-14,0 6 376,1-6-316,5 7 138,3 0-253,26 7 1,-7-6 64,16 4 1,-3-3-37,4-2 1,-1 0 18,0 0 0,1 5-40,-1 0 1,-4 0 1,-1-5 0,-6 0-109,2 0 1,-4 4-105,-1 1 186,-1 0-41,1 2 0,-7-4 114,-3 7-12,-3-7 83,-2 10 1,-5-10-134,0 7 0,-6-5-2,1 5 1,-8 0 24,-2 4 1,-1-2-141,1 3 1,2-4 137,-6 9 0,4-2-236,-4 1 1,6-2-5,-2 2 1,4-1-37,1 2 0,1-4-310,-1 4 527,0-4 0,0-1 0,1-1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2T20:33:55.840"/>
    </inkml:context>
    <inkml:brush xml:id="br0">
      <inkml:brushProperty name="width" value="0.08571" units="cm"/>
      <inkml:brushProperty name="height" value="0.08571" units="cm"/>
      <inkml:brushProperty name="color" value="#E71224"/>
    </inkml:brush>
  </inkml:definitions>
  <inkml:trace contextRef="#ctx0" brushRef="#br0">0 382 7689,'0'-14'298,"0"6"1,0-1 635,0 4-351,0 4-155,0-12-192,7 11 1,1-9-47,7 6-24,-1-7 0,8 9-11,2-7 59,10 1-52,11-6 1,8 0-291,11 0 94,3 1 1,13-8-373,3-2 1,-3-2 216,-1 1-745,-4-2 642,-8 10 191,-8-4 0,-12 6 43,-13 1-393,-12 5 137,-9-4 55,-12 12 142,6-6-95,-14 7 1,-1 0 713,-6 0-767,-1 0 1,-5 5-890,1 0 1154,-8 6 0,5-9 0,-8 5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2T20:32:51.747"/>
    </inkml:context>
    <inkml:brush xml:id="br0">
      <inkml:brushProperty name="width" value="0.08571" units="cm"/>
      <inkml:brushProperty name="height" value="0.08571" units="cm"/>
      <inkml:brushProperty name="color" value="#E71224"/>
    </inkml:brush>
  </inkml:definitions>
  <inkml:trace contextRef="#ctx0" brushRef="#br0">1470 57 8300,'-21'-14'-6,"5"6"1,-7-4 137,3 7 1,2-1 216,-6 1 0,-1 3 19,-4-3 1,-7 8 57,-3 2 1,-5 7-231,-5-2 0,1 3 32,-6 1 0,2 3-136,-2 2 0,-1-2 100,6 2 0,0-2-30,5-3-115,-7 1 1,10 0 239,-3-1-389,3-5 234,4 4 0,-6-5 4,4 6 0,-2 3-6,2 2 0,-4-2-104,4 2 92,3 4 1,-5 0-42,7 6 1,0 1-114,4-1 0,8 1-34,2-1 0,4 5 85,1 1 1,7-1-99,3-5 1,3 2 72,2 4 0,0-4-8,0 3 1,0 2 50,0-2 0,5 7 0,0-2 0,2 4 69,-2 1 0,-2 0-71,7 0 1,-6 2 8,6 3-11,-6-4 1,7 1 33,-6-7 71,6-6-95,-3 3 1,7-2 30,0 1-224,0-1 183,6 2 0,-5-5 51,4 3-60,-4 4 1,-1-7-8,-1 3 1,1-3 10,0-2 0,1-4-11,4-1 1,-4-6 11,4 2 0,3-10 159,1-5 1,4 1-14,1-1-133,-6 7 265,5-11-256,-5 6 1,1-6-189,1 4 178,-7-3 0,5 9-19,-4-6 1,-2 0-4,2-5 1,4 0-118,1 0 0,4 0 126,2 0 0,-1 0-30,0 0 0,1 0 1,-1 0 0,1-5 134,-1 0 1,-1 0-34,-4 5 0,4-4 20,-3-1 1,-4 0-88,-2 5 0,3 0 12,-3 0 0,2 0-47,-1 0 0,3 0 64,6 0 0,-4 0-231,-1 0 59,7 0 1,-5 0 112,4 0-210,-4 0 198,10 0 0,-5 0 111,3 0-111,-3-7 1,4 6 23,-1-4 0,-5 1-20,-4 0 1,-2 2 36,1-3-27,-3 3 1,-6 2 19,0 0-251,-1 0 241,1 0-378,0 0 1,-5-5 100,-1 1 1,-5-3-1174,1 2 915,-4 3 1,-1-11 523,0 4 0,-6-4 0,-2-2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2T20:33:56.118"/>
    </inkml:context>
    <inkml:brush xml:id="br0">
      <inkml:brushProperty name="width" value="0.08571" units="cm"/>
      <inkml:brushProperty name="height" value="0.08571" units="cm"/>
      <inkml:brushProperty name="color" value="#E71224"/>
    </inkml:brush>
  </inkml:definitions>
  <inkml:trace contextRef="#ctx0" brushRef="#br0">30 60 7956,'8'-7'-433,"0"1"174,-3-4 688,3-3 1,8 6-102,4-3 1,-2 4-85,7 6 0,-6 0 65,6 0-457,-7 0 141,3 0 37,-6 0 1,-6 6-6,1 4 123,-7-3-29,4 6-238,-7-5 200,0 7 1,-7-1-39,-2 1 0,-6 0-31,-5-1 0,-1 1 44,-3 0-363,-4 0 205,5-1 1,-2 1-777,1 0 462,6-1 416,-3-6 0,6 6 0,0-6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2T20:33:56.650"/>
    </inkml:context>
    <inkml:brush xml:id="br0">
      <inkml:brushProperty name="width" value="0.08571" units="cm"/>
      <inkml:brushProperty name="height" value="0.08571" units="cm"/>
      <inkml:brushProperty name="color" value="#E71224"/>
    </inkml:brush>
  </inkml:definitions>
  <inkml:trace contextRef="#ctx0" brushRef="#br0">0 354 9410,'13'-10'669,"7"0"-581,13 0 79,4-11 0,14 3 32,3-6-32,9 6 0,4-10-846,7 3 611,6-2 50,-11-3 0,1 2 43,-16 4 1,-5 3-32,-10 6 0,0 0-357,-10 1 183,-9 5-594,-13 3 544,-7 6 0,-2 2-271,-3 2 0,-8 0 770,-7 5-269,1-5 0,-2 9 0,-2-5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2T20:33:56.913"/>
    </inkml:context>
    <inkml:brush xml:id="br0">
      <inkml:brushProperty name="width" value="0.08571" units="cm"/>
      <inkml:brushProperty name="height" value="0.08571" units="cm"/>
      <inkml:brushProperty name="color" value="#E71224"/>
    </inkml:brush>
  </inkml:definitions>
  <inkml:trace contextRef="#ctx0" brushRef="#br0">1 74 7961,'0'-15'0,"6"2"448,4 3 0,3-3-234,2 12 223,6-12-135,-4 11 0,10-5 32,-2 7-462,3 0 158,-6 0 1,0 0 249,-8 0-335,1 7 70,0 1 0,-7 7 229,-3 0-113,-4-1 0,-7 6-3,-4-1 1,-5 1-132,-4-5 1,1 4-233,-7 1 0,3-1 80,-3-4 79,-3 0-1241,12 0 651,-12-1 666,12-6 0,-5 12 0,6-4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2T20:34:02.739"/>
    </inkml:context>
    <inkml:brush xml:id="br0">
      <inkml:brushProperty name="width" value="0.08571" units="cm"/>
      <inkml:brushProperty name="height" value="0.08571" units="cm"/>
      <inkml:brushProperty name="color" value="#E71224"/>
    </inkml:brush>
  </inkml:definitions>
  <inkml:trace contextRef="#ctx0" brushRef="#br0">45 1 7570,'-8'0'168,"1"0"1,6 0 260,-4 0-71,3 0-5,-5 0-97,1 0-260,4 0 253,-4 0 71,6 0-1714,0 0 1064,6 0 73,2 0 1,7 0 256,0 0 0,0 0 0,-1 0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2T20:34:03.425"/>
    </inkml:context>
    <inkml:brush xml:id="br0">
      <inkml:brushProperty name="width" value="0.08571" units="cm"/>
      <inkml:brushProperty name="height" value="0.08571" units="cm"/>
      <inkml:brushProperty name="color" value="#E71224"/>
    </inkml:brush>
  </inkml:definitions>
  <inkml:trace contextRef="#ctx0" brushRef="#br0">0 15 8241,'9'0'-746,"-3"-7"413,-6 6 185,7-6 96,-6 7 127,12 0 1,-5 0 19,7 0-6,0 0-174,0 0 144,6 0 1,2 0 79,6 0-132,0 0 48,7 0 1,-3 0 3,6 0 0,0 0 13,6 0 0,4 0-81,0 0 51,6 0 0,-8 0 20,7 0 1,-5 0 0,5 0 1,-8 0-122,-2 0 1,0 0 108,-5 0 1,4 5-117,1 0 0,-2 0 97,-2-5 0,2 0-49,-3 0 1,5 0 5,5 0 0,-3 0-13,3 0 0,-3 0 12,-2 0 0,0 0-11,0 0 11,0 0 13,-6 0-1,-2 0 0,-7 0 0,0 0 81,7 0-79,-11 0 0,8 0 4,-14 0 21,1 0-20,1 7 0,-5-6-3,4 4 0,-2-2 2,1 2 0,-2-3-26,2 3 29,4-4-4,-6-1 1,4 0 4,-6 0-3,-1 0-28,1 0 23,0 0 0,-7 0-367,-2 0 73,-6 0-319,0 0 337,-6 0 274,4 0 0,-17 7 0,2 1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2T20:34:03.855"/>
    </inkml:context>
    <inkml:brush xml:id="br0">
      <inkml:brushProperty name="width" value="0.08571" units="cm"/>
      <inkml:brushProperty name="height" value="0.08571" units="cm"/>
      <inkml:brushProperty name="color" value="#E71224"/>
    </inkml:brush>
  </inkml:definitions>
  <inkml:trace contextRef="#ctx0" brushRef="#br0">59 74 8081,'0'-15'0,"0"0"0,0 7-543,0-5 156,0 12 632,0-12-46,0 11 0,1-5 193,4 7-273,-3 0 0,6 0 167,-3 0 0,-3 7-98,3 3 1,1 4-41,-1 6 1,2-2 84,-3 6 1,-2 3 145,3 7 1,-3 3-196,-2 8 0,0 0 22,0 4 0,0 4-265,0 5 60,0 1 1,0 6 85,0 4 1,-2 3-96,-3 1 1,3-4-733,-2 0 539,2-7 140,-5-4 1,4-2-666,-7-7 610,7 0 1,-8-11-64,6-4 0,-7-3-162,3-2 0,2-1-978,2-3 935,-3-11 0,5-7 591,-7-7 0,7 0 0,-4 0 1</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2T20:34:05.017"/>
    </inkml:context>
    <inkml:brush xml:id="br0">
      <inkml:brushProperty name="width" value="0.08571" units="cm"/>
      <inkml:brushProperty name="height" value="0.08571" units="cm"/>
      <inkml:brushProperty name="color" value="#E71224"/>
    </inkml:brush>
  </inkml:definitions>
  <inkml:trace contextRef="#ctx0" brushRef="#br0">221 30 6862,'0'-8'-164,"0"1"517,0 7-217,0 0 296,0-6-326,0 4 1,-2-4 1,-3 6-5,-3 0 0,-7 0-35,1 0 1,4 0 24,0 0 1,0 1 4,-4 4 0,-1-3-52,0 3 0,5-4 111,1-1-216,-1 0 0,-5 5 158,0 0-26,7 0-373,-5-5 202,12 0 0,-8 0-325,4 0 135,4 7 36,-6-6-111,7 6 322,0-7-826,0 0 780,7 0 0,-4 0-94,7 0 277,-7 0-54,10 0 59,-11 0 37,11 0-88,-11 0 55,4 0-50,1 0-46,-6 0 42,6 0-31,-7 0 1008,0 0-895,0 6 1,0-2-60,0 5 1,0-4 81,0 5-91,0-7 1,0 10 65,0-3-6,0 10-51,0-4 0,0 12 57,0-4 192,0 11-253,0-4 0,0 13 80,0 0-54,0 0-395,0 13 180,0-11 189,0 5 0,1-2-40,4 0 1,-3 0-24,3-5 1,-2-2 30,2-3 0,-3 2-7,3-7 1,-4 6-109,-1-6 23,0 0 0,0-3 495,0 4-692,0-4 272,-6 5-22,4-7-65,-5 0 67,1 1 1,4-3-25,-3-2-116,4 3 131,1-5 1,0-1-56,0-2 0,5-4-17,0-1 1,-1 0 44,-4-1-366,0-5 43,0 4-343,0-12 344,0 6 2,0-7 355,0 0 0,0 0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2T20:34:05.712"/>
    </inkml:context>
    <inkml:brush xml:id="br0">
      <inkml:brushProperty name="width" value="0.08571" units="cm"/>
      <inkml:brushProperty name="height" value="0.08571" units="cm"/>
      <inkml:brushProperty name="color" value="#E71224"/>
    </inkml:brush>
  </inkml:definitions>
  <inkml:trace contextRef="#ctx0" brushRef="#br0">103 162 7999,'-14'0'0,"-1"0"-131,0 0 166,7 0 1,-5 0 128,3 0 1,2 0-98,-2 0 273,7 0-500,-3 0 101,6 0 1,6 0 20,4 0 140,10 0 0,-1 0 137,11 0-276,2-6 47,12 4 1,2-6-66,3 3-58,3 3 124,7-4 0,5 4-84,-1-3 27,8 4 1,-8-8-946,11 5 1025,-4 2 1,17-11-1,-4 3 12,4 4-30,1-8 0,0 6 23,0-6 0,-1 1-138,-4 3 0,-10-2 273,-9 7-139,-10 0 0,-3 5-145,-7 0 1,-7 0 93,-2 0 1,-6 0-95,-4 0 1,1 2 103,-7 3 1003,7-3-983,-9 4 137,4-6 1,0 0-195,4 0 294,2 0-258,3 0 0,-1 0 15,1 0 0,-1 0 32,0 0 0,-1 0 169,-3 0-155,2 0-29,-10 0 258,4 0-207,-6 0-7,-1 0 167,1 0 37,-7 0-156,-1 0-236,-7 7 41,0-6-192,0 6 73,0-7-93,0 0 263,-7 0 38,6 0-452,-6 0 44,7 0 149,0 0 0,0 6 0,0 3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2T20:34:15.375"/>
    </inkml:context>
    <inkml:brush xml:id="br0">
      <inkml:brushProperty name="width" value="0.08571" units="cm"/>
      <inkml:brushProperty name="height" value="0.08571" units="cm"/>
      <inkml:brushProperty name="color" value="#E71224"/>
    </inkml:brush>
  </inkml:definitions>
  <inkml:trace contextRef="#ctx0" brushRef="#br0">162 207 8038,'-9'0'0,"-1"0"-16,0 0 80,2 0 1,-5 0 441,3 0-334,-3 0 1,-2 0 173,1 0-245,5 6 101,-4-4 0,5 6 143,-6-3-306,5-3 37,3 4 1,6-4 327,0 3-561,0-4 172,6 6 1,11-7 24,12 0-44,7-7 23,8-1 0,5-7 36,0 1 18,7 5 0,-6-4-12,4 4 0,3-4 6,-3-2 1,2 0-56,-2 0 1,-4 6 94,-6-1 0,0 2-153,1-2-3,-8-3 1,2 10 57,-9-7 1,2 5-90,-7-5 0,1 5-2,-1-5 105,-4 7-61,-7-10 48,1 11 8,-7-4-187,-1 6 81,-7 0 0,-2 0 82,-3 0-149,-3 0 66,0 6 0,-5 1-103,3 3 0,-3 3-241,-2-3 0,1-2-824,-1 2 610,0-7 647,7 10 0,-12-11 0,4 4 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2T20:34:15.779"/>
    </inkml:context>
    <inkml:brush xml:id="br0">
      <inkml:brushProperty name="width" value="0.08571" units="cm"/>
      <inkml:brushProperty name="height" value="0.08571" units="cm"/>
      <inkml:brushProperty name="color" value="#E71224"/>
    </inkml:brush>
  </inkml:definitions>
  <inkml:trace contextRef="#ctx0" brushRef="#br0">45 15 8107,'-10'0'0,"0"0"-468,7 0 151,-10 0 256,11-6 360,-4 4-138,6-4 0,6 6 168,4 0-249,10 0 1,-2 0 37,6 0 0,1 0-5,4 0 0,0 0-49,1 0 1,-1 0 57,1 0 1,-1 0-52,0 0 1,-4 0 40,-1 0 1,-6 0-104,2 0 1,-4 0 61,-1 0-195,0 0 155,-7 0 0,-2 1-20,-6 4 0,-1-1 110,-4 5 0,-3 1-80,-7 5 0,-5 0-36,1-1 0,-7 1 41,1 0 0,-3 6-54,-1 3 1,5-1 4,-1 2 1,2-6-92,-1 6 1,-2-7-297,6 1 1,0 3 157,6-3 0,4-1-482,0-8 714,7 3 0,-10-5 0,5 7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2T20:32:52.519"/>
    </inkml:context>
    <inkml:brush xml:id="br0">
      <inkml:brushProperty name="width" value="0.08571" units="cm"/>
      <inkml:brushProperty name="height" value="0.08571" units="cm"/>
      <inkml:brushProperty name="color" value="#E71224"/>
    </inkml:brush>
  </inkml:definitions>
  <inkml:trace contextRef="#ctx0" brushRef="#br0">1 74 8310,'8'0'-196,"-2"0"0,-6-2 406,0-2-294,0 2 111,0-5 258,0 7-399,0 0 327,7 0-42,-5 0 35,4 0 204,1 0-203,-6 0 0,12 0 70,-3 0 1,-2 0-22,2 0-98,0 0-264,5 0 245,-1-6 0,6 3 145,0-7-493,6 7 182,-3-11 1,6 13 148,0-4-282,1 3 72,-1-4 0,0 4 71,1-3 11,-1 4 84,1 1-201,6 0 56,-12 6 0,10-4 82,-9 3-770,3-4 362,-5-1 393,4 7 0,-4-6 0,7 6 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2T20:34:21.756"/>
    </inkml:context>
    <inkml:brush xml:id="br0">
      <inkml:brushProperty name="width" value="0.08571" units="cm"/>
      <inkml:brushProperty name="height" value="0.08571" units="cm"/>
      <inkml:brushProperty name="color" value="#E71224"/>
    </inkml:brush>
  </inkml:definitions>
  <inkml:trace contextRef="#ctx0" brushRef="#br0">0 280 6489,'0'-8'194,"7"2"-159,-6-1 0,12 4 15,-3-7 1,-2 7 1,2-2 1,0-2-15,5 2 1,4-4 30,1 4-14,6-7-141,-3 11 127,6-12 1,1 11 27,-1-3-182,1-3 138,5 6 0,-4-4-62,4 6 50,2-7 0,-4 6-28,6-4 1,-6 3-3,1 2 0,-1 0-36,1 0 56,-3-7 0,5 6 0,-7-4 64,1 3-63,-1-4 0,6 4 2,-1-3 29,0 4-29,2-6 0,-5 5-6,3-2 8,4-5 1,-2 8-1,3-4 0,4-2-2,-4 2 0,3-1 15,2 1 0,0 3-12,1-3 0,4-1-40,0 1 37,0 0 0,0 3 3,0-2-35,6 2 30,-9-5 1,6 2-21,-3 1 19,-3-1 0,4 5-1,-5 0 21,-1-7-23,0 6 1,5-6 17,0 7 0,0 0-14,-5 0 0,0 0-4,0 0 0,5 0 6,0 0 0,2 0-12,-2 0 1,-2 0 14,7 0-26,0 0 19,-2 0 1,4 0 15,-7 0 1,4 0 18,-4 0-28,7 0 0,-5 0 3,3 0 0,-4 0-5,-6 0 23,0 0-22,0 0 1,1 0 13,-1 0-76,0 0 61,0 0 1,6 0-36,4 0 32,-3 0 1,5 0-16,-7 0 0,6 0-5,-1 0 0,1 0 12,-1 0 1,4 0 1,-8 0-1,4 0 0,2 0 1,-7 0 1,0 5-4,-5 0 53,0 0-48,0-5 1,0 5 0,0-1 40,-6 8-38,-2-10 1,-2 9-7,0-6 7,0 6 1,1-4-18,-1 3 16,0 3 1,-3-7 0,4 4 1,2 3-2,7-3 1,-4 3-2,-1 2 47,-7-1-48,11 1 1,-7 0-10,3-1 12,3 1 0,-11 0 1,5 0-16,-6-1 15,-1 1 2,1 0-22,-8 6 18,0-5 1,-8 5 1,1-6-56,0 6 51,-7-4 0,3 4-5,-6-6 1,5 1-2,-5 4 1,2-4-31,-3 4 32,-2-4 0,5-1 0,-7-1 16,0 1-19,0 0 2,0-1 54,-7 1-51,-1 0 0,-2-2-2,0-3 133,-6 9-125,0-16 0,-7 17 5,3-10-18,4 3 17,-12 2 1,5-1-93,-6 1 94,-1-7-4,1 5 1,-5-6-154,-1 3 141,-5 3 6,2-5-264,-6 0 256,0 5 0,-2-11-15,-3 3 51,-3-4-38,-7-1 0,5 0 57,0 0-55,0 0 1,-4 0 1,-5 0 36,5 0-27,-4 0-3,9 0 1,-5 0 6,-1 0-649,0 0 643,0 0 1,0 0-1,-6 0 1,3 0 0,-7 0 55,7-6-55,-3 4 1,1-6 0,1 3 44,-1 3-41,-1-11 1,4 10-20,-3-7 22,4 7-6,1-10 0,0 10 2,1-7 1,4 2 8,0-2-42,6 3 143,-9 1 1,5 3-114,-7-7-18,0 6 15,1-9 0,-1 12-4,0-4-274,0-3 281,0 6 1,1-6 55,-1 3-53,7 3 321,-6-4 1,6 1-318,-7 0-3,7 0 1,-3 4 26,6-4 0,0 3-20,5-3 1,-1 3 18,1 2 0,0 0-10,0 0-3,0 0 280,0 0-290,0 0 0,0 0-75,0 0 72,0 0 1,4 0-17,1 0 0,2 0 13,-3 0 0,0 0 83,5 0-84,1 0 0,0 0-1,-1 0 1,-1 0 4,2 0 0,3 0 8,-3 0-6,3 0 0,1 0 1,3 0 15,2 0-56,-3 0 69,5 0 0,-1 0 36,-1 0-66,8 0 1,-10 0 178,8 0-169,-7 0 0,4 0 12,-2 0-45,3 0 36,-1 0 0,6 0 2,-3 0 1,2 0 14,3 0-126,-1 0 106,0 0 1,5 0-11,1 0-17,5 0 76,-2 0 0,4 0-47,-3 0 49,4 0-25,-6-6-37,0 4 1,4-4-3,-7 6-13,7 0 26,-10 0 1,10 0-5,-7 0-29,7 0 24,-4 0-4,1 0-8,4-7 10,-4 6 1,1-8 8,0 5-212,0 2 199,-2-11 1,6 10-36,-4-7 30,-3 0 1,4 0-8,-5 0-2,5 1 1,-7-6 17,6 0 1,-5 0-24,5 1 1,0 4 36,5 0 0,-5 0-29,1-4-49,-1-1 0,6 0-88,4 1 1,-2-1 123,7 0 1,0 0-66,5 1 1,-1 4 48,1 0 1,0 0-366,0-4 167,-7-1 237,5 7 0,1-12 0,9 4 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2T20:34:29.686"/>
    </inkml:context>
    <inkml:brush xml:id="br0">
      <inkml:brushProperty name="width" value="0.08571" units="cm"/>
      <inkml:brushProperty name="height" value="0.08571" units="cm"/>
      <inkml:brushProperty name="color" value="#E71224"/>
    </inkml:brush>
  </inkml:definitions>
  <inkml:trace contextRef="#ctx0" brushRef="#br0">1 148 6232,'0'-9'193,"0"3"-56,0 6-67,0-7-53,0 6 5,0-6 1,0 6 38,0-4-35,0 3-7,6-4-4,2 6 0,2 0 38,0 0-40,0 0 0,4 0 9,1 0 0,0 0-2,0 0 1,-1-2-5,1-3 1,1 3-2,4-3 1,-2 4 11,6 1 1,-4 0 4,4 0 0,-4 0-59,5 0 0,-3-5 45,3 0 0,3 0-42,-4 5 0,2-5 34,-1 0 1,3-1 4,-4 1 1,-3 3 24,-1-3 1,1 2 3,-1-2 1,-1 4-57,-4-4 1,0 3 27,-1 2 1,1 0-32,0 0 0,0 0 31,-1 0 0,-2 0-35,2 0 0,-2-5 27,7 0 1,-1 0-27,2 5 0,-4 0 14,4 0 1,1 0-2,-1 0 0,4-5 34,-4 1 0,-1-1-25,-4 5 7,6 0 0,-4 0-1,2 0 28,-2 0 1,-3 0-29,1 0 0,-5 0 1,0 0 0,-1 5 9,6-1 1,0 1-2,0-5 0,-1 0-20,1 0 1,1 0 13,4 0 1,-2 0-29,6 0 0,-4 0 23,4 0 1,-4 0-24,4 0 0,-6 0 19,2 0 1,1 0-16,-1 0 1,-1 0 8,-4 0 0,0 0-1,0 0 0,-1 0 1,1 0 0,0 0 2,-1 0 0,1 0 20,0 0 0,-1 0-19,1 0 1,5 0-1,-1 0 0,6 0 2,-6 0 0,3 0 19,-3 0 1,-1 0-18,7 0 1,-6 0 0,6 0 0,-6 0-9,6 0 0,-7 0-1,2 0 0,1 0 1,-2 0 1,1 0 5,-5 0 1,-1 0 13,1 0 1,1 0-16,4 0 0,-4 0 71,4 0 1,-2 2-72,1 3 0,-2-4 3,2 4 1,3-3-44,-3-2 1,2 5 49,-1 0 0,-2 0-140,7-5 1,-6 1 76,6 4 0,-6-3-96,6 3 0,-7-4 65,1-1 82,4 0 0,0 7 0,6 1 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2T20:34:31.086"/>
    </inkml:context>
    <inkml:brush xml:id="br0">
      <inkml:brushProperty name="width" value="0.08571" units="cm"/>
      <inkml:brushProperty name="height" value="0.08571" units="cm"/>
      <inkml:brushProperty name="color" value="#E71224"/>
    </inkml:brush>
  </inkml:definitions>
  <inkml:trace contextRef="#ctx0" brushRef="#br0">89 60 8106,'0'8'-1442,"0"5"1295,0-5 6,0 0 204,-7 5 1,4-6 0,-7 3 0,7 3-3,-2-4 1,-3 0 58,-2 0-134,3 1 61,-6 5 1,12 0-134,-4-1 130,3 8 1,-3-6-42,0 3 1,0-2 39,5-3 1,0 1 50,0 0 1,5-5-52,0-1 0,7 1 73,-2 5-79,-4-7 0,7 4 9,-3-8 1,3 6 53,2-5-86,-1 7 32,1-4 1,0 2-36,-1-1 0,1 0 33,0 0 1,0 3-46,-1-7 26,1 6 1,1-8 22,4 7-126,-4-7 102,5 11 0,-4-13 24,2 4-57,-2 3 27,10-6 0,-9 4 24,7-6-24,-1 0 0,1 0-30,-1 0 0,-4 0 28,5 0 0,-7 0 29,1 0 1,2 2-26,-1 3 0,0-3 54,-6 2 0,1-2-44,0-2 0,-1 0 12,1 0 1,1 5-73,4 0 1,-2 0 60,6-5 1,-4 0-52,5 0 39,-1 0 1,1 0 18,-1 0-82,1 0 55,4 0 0,0 0 7,1 0-9,-1 0-2,1 0 1,-1 0 4,0 0 101,1 0-103,-7 0 0,4-5-41,-2 0 46,3 0 1,1 5-6,0 0 0,-1 0-1,-3 0 0,2-5-22,-2 0 1,8 0 23,1 5 1,0-5-36,-4 1 1,6-3 21,3 2 1,-3 4-8,-2-4 0,-1-2 9,1 2 72,-3 0-70,5-1 3,-7 4 26,1-4-26,-7 6 1,4 0-1,-2 0 0,1-5-1,-2 0 1,3 0-3,-8 5 0,7 0-2,-1 0 0,1-2 70,-2-3-64,4 4 0,-5-7 41,6 3 0,-2 3 3,2-3 0,-8-1-58,9 1 0,-6 0 28,1 5 1,2-5-86,-2 0 79,3 0 0,-4 0 16,1 0-109,-7 0 90,9 5 0,-5-5-6,2 1 1,4-3-20,-4 2 0,-2 4-55,-3-4 64,4 3 0,-7 2 24,4 0 0,1-2 4,-1-3 0,-1 4 73,-4-4 0,1 3-83,4 2 10,-4-6 82,6 4-86,-8-4 1,1 4-10,0-3 9,6 3 1,-5-9-17,4 6 1,1-1-3,-1 1 1,-1-2-16,-4-3 0,1-1 31,4 6-1,-4-6 51,-1 2-59,-2 1 0,-10-3 7,7 6 259,-7-7-241,4 4 55,-7-6-29,0-1 0,-5 0-121,0 1 96,-6 5 0,7-4-62,-5 3 1,-1 2 64,-5-1 1,0 4-39,1-5 0,-8 2 17,-2-2 1,-4-2 72,-1 8 1,-6-8-21,1 2 1,-8 2 13,-2-2 1,-2 7-55,-8-2 0,-6-1 0,-9 1 0,2 0-348,-2 5 1,2 0-78,-1 0-468,-4 0 18,12 0 393,1 6 453,8 3 0,4 2 0,3 0 0,6 1 0,5-2 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2T20:34:32.890"/>
    </inkml:context>
    <inkml:brush xml:id="br0">
      <inkml:brushProperty name="width" value="0.08571" units="cm"/>
      <inkml:brushProperty name="height" value="0.08571" units="cm"/>
      <inkml:brushProperty name="color" value="#E71224"/>
    </inkml:brush>
  </inkml:definitions>
  <inkml:trace contextRef="#ctx0" brushRef="#br0">2749 221 8151,'10'-10'-475,"-1"1"0,-5 4 451,1-5 235,-4 7-72,-1-10 1,-1 9-22,-4-5 1,1 5 33,-5-1 0,-1-1-151,-5 1 0,-1 0 128,-4 5 1,4-5-125,-4 0 1,-3-1 103,-1 1 1,-2 3-7,1-3 1,-3-1-14,4 1 1,-4-7-43,-1 3 1,-1 0-24,1 0 1,0 4 38,-1-5 1,1 5-20,-1-5 0,-4 7 24,0-2 0,0 3-79,4 2 0,-1-4-142,-3-1 1,3 0-13,-4 5 0,0 0 169,0 0 1,-6 0-10,2 0 0,2 0-42,-3 0 0,6 0 45,-5 0 1,1 0-35,-1 0 0,2 0 30,2 0 0,4 0-21,-3 0 0,3 0-16,2 0 0,-1 0-3,1 0 1,4 5 22,1 0 0,-1-1-1,-4-4 1,4 2-10,1 3 0,4-3-7,-4 2 0,4-2-19,-4-2 1,4 0 27,-4 0 1,4 5-29,-4 0 0,1 0 27,-2-5 1,-3 0 2,4 0 1,-2 0-14,1 0 0,-2 0 71,2 0 1,-1 0 5,1 0 1,-1 1-59,7 4 1,-7-1 54,1 5 0,-1-5-39,1 1 0,-2 1 33,2-1 0,-1 5-22,1-5 0,-1 5-42,7-6 1,-7 6-2,1-5 0,2 7-9,-1-3 1,4 0 48,-4 0 0,4-4-19,-4 5 0,1-5 13,-2 5 1,-1-5-18,6 4 0,-1 0 88,2 0 0,-3 4-52,-2-3 1,3 2 10,6-3 0,0 5-15,1-5 1,-1 3 2,0-2 0,5 3-8,1-4 1,4 4 3,-5 2 0,7-5-5,-2 0 1,3 0 1,2 4 1,0-4-12,0 0 1,0 0 9,0 4-13,7 1 1,1 0 5,6-1 1,1 0-2,0-5 0,0 4 51,-1-3 0,1-2-44,0 2 0,-1 0 0,1 5 0,0-6 3,-1 1 0,6-2-15,0 2 1,6 3 16,-2-3 0,4-2-12,1 2 0,3-5 1,2 5 1,2-7-6,3 2 0,5-2 36,0 2 1,2-2-3,8 7 0,-7-7-30,2 2 1,-2-3 11,2-2 0,-1 5-18,6 0 0,-2 0 17,2-5 1,-2 0 55,-3 0 0,-3 0-57,3 0 0,-3-5-1,-2 0 1,-2 0-47,-3 5 0,4 0 48,-4 0 0,-3 0-66,-2 0 0,2 0 61,-2 0 0,6 0-16,-6 0 1,2 0 4,-2 0 1,-3 0 17,4 0 0,0 0 2,0 0 1,1-2 9,-2-3 0,-1 4 23,6-4 1,-2-2-26,3 2 1,-3-4-23,-3 4 1,-1-5 18,6 5 0,-1-5 53,1 5 1,-3-6-54,-7 1 1,1 2 127,-1-2 0,6 0-112,-1-4 1,0 4 3,-4 0 1,-1 0-31,0-4 1,1-1 35,-1 0 1,1 0-27,-1 1 1,-5-1 23,1 0 1,-7-6 132,1-3 1,-2 1-89,-2-2 1,-7 1 199,-3-6 1,-4 1-2,-1 0 1,-1-1 37,-4 1 1,-8 1-319,-7 4 0,-6-3 95,1 8 0,-2-6-231,-3 6 1,-4 4 98,0 5 0,-6 2-683,6-2 0,0 4 75,4 6 639,8 0 0,-6 6 0,5 2 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2T20:34:43.980"/>
    </inkml:context>
    <inkml:brush xml:id="br0">
      <inkml:brushProperty name="width" value="0.08571" units="cm"/>
      <inkml:brushProperty name="height" value="0.08571" units="cm"/>
      <inkml:brushProperty name="color" value="#E71224"/>
    </inkml:brush>
  </inkml:definitions>
  <inkml:trace contextRef="#ctx0" brushRef="#br0">456 15 7819,'-8'0'330,"-1"0"-205,5 0-33,-5 0 0,0 0-63,-1 0 1,5 0 96,-5 0 0,5 0-131,-5 0 0,6 0 57,-6 0 0,5 0-28,-5 0 0,5 0 48,-5 0 0,7-2-73,-2-3 11,-3 4 1,0-6-18,-7 7 1,5 0-7,1 0 0,4 0-17,-5 0-23,0 0 1,-5 0 71,1 0 0,-1 0-60,0 0 0,5 5-1,1 0 1,-1 1 2,-5-1 0,2-1 24,3 5 1,-3-5 5,3 0 45,-3 5-56,-1-1 73,-1 7-56,0-1-50,7 1 1,-3-5 54,6 0 0,0-6-126,5 6 106,0-7-7,0 11 81,0-6-23,0 6 1,0-4 17,0 0 0,-5-5-49,0 5 22,0-7-7,5 10 1,0-10-2,0 7 1,0-5 18,0 5-9,0-7-10,0 10 0,5-10 2,0 7 0,0-5 13,-5 5 1,0-7-35,6 10 1,-2-11 17,5 3 0,-4 1-10,5-1 0,-7 2 11,2-2 1,3-4 0,2 4 1,-2 2-14,2-2 0,-5 1 0,5-1 0,-5-3-31,5 3 37,-1-4 1,6 4-30,0 0 1,0 0 22,-1-5 0,6 0-96,-1 0 0,1 5 10,-5 0 0,4 0-11,1-5 1,1 0-190,-1 0 0,-2 0 74,6 0 1,-6 4-226,2 1 433,-4 0 0,-1 2 0,0 1 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2T20:34:44.495"/>
    </inkml:context>
    <inkml:brush xml:id="br0">
      <inkml:brushProperty name="width" value="0.08571" units="cm"/>
      <inkml:brushProperty name="height" value="0.08571" units="cm"/>
      <inkml:brushProperty name="color" value="#E71224"/>
    </inkml:brush>
  </inkml:definitions>
  <inkml:trace contextRef="#ctx0" brushRef="#br0">0 30 8158,'15'0'-1970,"-7"0"1827,5 0 308,-11 0 0,6 0-72,-3 0 15,-4-7 28,12 6-76,-4-6 0,5 7-15,1 0 1,0 0 28,-1 0 1,1 0-17,0 0 1,4 0 5,1 0 1,6 0-63,-1 0 1,4 0 21,5 0 1,-3 0-4,4 0 1,-3 0 21,3 0 0,-4 0-1,3 0 1,2 0 54,-2 0 0,2 0-51,-2 0 0,-3 0-74,4 0 0,-4 0 70,-2 0 1,1 0-148,-1 0 0,-1 0 136,-4 0 0,-1 0-12,-3 0 0,-4 0-328,4 0 0,-4 0 309,-1 0 0,6-6 0,2-3 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2T20:34:45.411"/>
    </inkml:context>
    <inkml:brush xml:id="br0">
      <inkml:brushProperty name="width" value="0.08571" units="cm"/>
      <inkml:brushProperty name="height" value="0.08571" units="cm"/>
      <inkml:brushProperty name="color" value="#E71224"/>
    </inkml:brush>
  </inkml:definitions>
  <inkml:trace contextRef="#ctx0" brushRef="#br0">29 88 8121,'-8'0'-1252,"2"0"1464,-1 0-8,6 0-70,-6 0 90,7 0-172,0 0 1,7 0 53,2 0 238,4 0-271,9 0 1,1 0 52,6 0 128,0 0-165,1 0 0,4 0-170,0 0 158,7-6 0,-5 4-146,3-3 1,2 4 98,-7 1 1,6-5-54,-6 0 1,5 0 61,-5 5 0,-4-2-91,-6-3 1,1 4 62,4-4 1,-1 3-7,-4 2 0,4-5-30,-3 1 0,-2-1 42,1 5 0,-4 0-37,4 0 0,-6 0 35,2 0 1,-2 0-32,1 0 1,-1 0 21,7 0 0,-6 0 23,6 0 1,-2 1 27,1 4 0,2-3 8,-6 3 0,6-4 23,-1-1 0,1 0 5,-2 0 1,2 0-22,-6 0 1,6 0-13,-1 0 1,2-5-99,3 1 1,-6-1 86,1 5 1,-2-2-111,1-3 0,4 3 38,-4-2 0,4 2-13,2 2 0,-6-2-18,1-3 0,-1 4-110,5-4 0,-1 3-46,-3 2 1,-2 0-12,-4 0 178,-3 0-654,6 0 303,-8 0 394,-5 0 0,4 0 0,-5 0 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2T20:34:46.421"/>
    </inkml:context>
    <inkml:brush xml:id="br0">
      <inkml:brushProperty name="width" value="0.08571" units="cm"/>
      <inkml:brushProperty name="height" value="0.08571" units="cm"/>
      <inkml:brushProperty name="color" value="#E71224"/>
    </inkml:brush>
  </inkml:definitions>
  <inkml:trace contextRef="#ctx0" brushRef="#br0">15 0 7601,'-8'0'-967,"2"0"1115,6 0 50,0 0 1,6 0-137,4 0 1,-2 0-12,2 0 0,0 0-4,5 0 0,-1 5-48,1 0 0,0 0 56,-1-5 1,1 2-129,0 2 0,-1-2 86,1 3 0,0-2-11,0 2 1,-1-3 26,1 3 1,0 1-3,-1-1 0,1 0 6,0-5 1,-1 5-17,1 0 0,0 0 70,0-5 0,-6 1-51,1 4 0,-5-3-10,5 3 26,-7-4 1,4 1 53,-7 3-111,0-3-1,0 11 0,-2-10-33,-3 7 1,2-7 77,-7 2 8,7 3-34,-10 0 0,9 2 36,-5 0 1,4-7-31,-5 2-9,7 3 1,-9-5 29,7 7-12,-6-7 0,3 9-154,-7-7 52,7 0 1,-5 0 75,3 0-135,-3 6 125,5-9 0,-10 6-51,3-3 0,-3-2-5,3 7 1,1-7-332,-1 2 230,0 3 0,6-6 165,-1 3 0,0 3 0,-5 0 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2T20:34:47.658"/>
    </inkml:context>
    <inkml:brush xml:id="br0">
      <inkml:brushProperty name="width" value="0.08571" units="cm"/>
      <inkml:brushProperty name="height" value="0.08571" units="cm"/>
      <inkml:brushProperty name="color" value="#E71224"/>
    </inkml:brush>
  </inkml:definitions>
  <inkml:trace contextRef="#ctx0" brushRef="#br0">0 235 6528,'0'8'106,"0"-1"-16,0-7 181,0 0 1,7 0-125,3 0 1,-2 0-67,2 0 0,0 0 64,4 0 0,1 0-47,0 0 1,-1 0-70,1 0 0,0 0 65,-1 0 0,1 0-98,0 0 1,1 0 47,4 0 0,-4 0-10,4 0 1,1 0-67,-2 0 0,8 0 75,-3 0 1,-1 0-51,1 0 1,1 0 41,4 0 0,2 0-17,4 0 1,-4-2 11,3-3 0,2 4-52,-2-4 0,5 3 17,-4 2 0,1 0-3,-2 0 1,-3 0-99,3 0 1,-3 0 107,-1 0 0,-6 0 24,1 0 0,-1-1-36,6-4 0,-3 3 99,-2-3 1,3-1-91,-4 1 0,-1-2 33,2 2 0,-3 4-15,3-4 1,1 2-22,-6-2 0,1 3 21,-2-3 1,3 2 1,2-2 0,2 3 47,-6-3 0,4 2-53,-4-2 1,6 4 25,-1-4 1,-2 3-16,1 2 0,-3-2 87,9-2 1,-9 2-111,8-3 0,-3 3 6,4 2 0,-1 0-93,1 0 105,-8 0 1,6 0-14,-3 0 1,1-1-3,-2-4 0,7 3 20,-6-3 0,6-1-4,-7 1 1,4-2-27,2 2 198,-1 4-181,0-6 0,-1 2-32,-3 1 40,2-1 0,-4 5-58,7 0 1,-3-2 60,-2-3 0,3 3-85,-4-2 74,-3 2 1,7 2 24,-3 0 0,-2-5-8,1 0 1,-4 0-43,4 5 267,-6 0-239,10 0 0,-10 0-39,6 0 45,-6 0 1,10 0-45,-3 0 0,-3 0-6,3 0 0,-7 0-23,2 0 62,2 0 1,-5 0 21,2 0 0,-2 0-9,-3 0 0,1 0-52,0 0 236,-1 0 17,1 0-184,0 0-11,0 0 1,1 0-123,3 0 1,-2-5 127,2 0 1,-2 1-78,-3 4 0,1 0 58,0 0 0,0-2 102,-1-3 0,1 3-119,0-3 0,-1 4-9,1 1 16,-7 0 1,5-5 239,-3 0-180,-3 0-110,6 5-31,-5 0-393,0 0 86,-1 0 232,-1 0-922,-4 0 1073,4 0 0,-12 0 0,-2 0 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2T20:34:50.696"/>
    </inkml:context>
    <inkml:brush xml:id="br0">
      <inkml:brushProperty name="width" value="0.08571" units="cm"/>
      <inkml:brushProperty name="height" value="0.08571" units="cm"/>
      <inkml:brushProperty name="color" value="#E71224"/>
    </inkml:brush>
  </inkml:definitions>
  <inkml:trace contextRef="#ctx0" brushRef="#br0">175 501 8105,'-15'0'0,"6"0"-136,-1 0 0,0 0 214,-5 0 1,1 0 75,-1 0 0,0 5 41,0-1 1,6 1 254,-1-5-427,0 0 241,-5 0-315,7 0 0,3 0 65,10 0 0,11-6 154,14-4 1,17-10-65,12-4 1,16-5-40,4-6 0,12 3-322,-42 12 0,0 0 1,1 3-1,1 0 278,1-2 1,-1-1 0,0 1 0,-1 0-67,0 0 0,-2-1 0,34-16 17,-13 7 0,-15 6-109,-10 3 0,-8 1-111,-12 4 5,-9-3 147,-9 16 0,-7-4 17,-4 6 0,2 0 337,-7 0 0,0 5-637,-5 0 0,-1 6-32,-4-1 0,2-2 91,-6 2 1,6-2 319,-2 2 0,-9 9 0,-2-2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2T20:32:56.424"/>
    </inkml:context>
    <inkml:brush xml:id="br0">
      <inkml:brushProperty name="width" value="0.08571" units="cm"/>
      <inkml:brushProperty name="height" value="0.08571" units="cm"/>
      <inkml:brushProperty name="color" value="#E71224"/>
    </inkml:brush>
  </inkml:definitions>
  <inkml:trace contextRef="#ctx0" brushRef="#br0">515 60 8192,'15'-7'-561,"-1"-1"310,-6 0 195,-1 1 1,-5 6 157,3-4 234,-4 3-88,6-4 140,-1 6-8,-4 0-51,11 0-205,-5 0 0,7 0 97,-1 0 0,3 1 18,2 4 1,1-3-15,9 3-42,4-4-42,11 6 0,2-6-43,3 4-36,10-3 0,6-2 59,4 0 0,2-2-14,-2-3 1,3 2-808,1-7 789,7 7 0,-9-8-54,2 6 0,-7 0-151,2 5 1,-4 0 39,4 0 0,-10 2 78,0 2 1,-9-2 47,0 3 0,4 1-13,1-1 1,-4 5 101,-1-5 0,-3 2-82,-2-2 1,2-4 377,3 4 0,-5-3-346,0-2 1,3 0 39,-8 0 1,9 5-138,-4-1 0,-5 3 83,5-2 1,-8-2-104,3 7 0,-4-7 75,4 2 1,-5 2-18,5-2 0,-4 4 7,4-4 1,0 5 115,5-5-123,0 0 1,-1-3 76,-4 2-71,10-2 1,-10 9 106,10-6 0,-3 2-78,-2-2 1,0-2-53,0 7 34,0-7 0,0 9 47,0-8-275,-6 1 223,4 2 0,-9-4 21,6 7-257,-13-7 212,9 10 1,-12-9 29,6 5-17,-6-5-24,5 9 1,-12-5 11,4 7-10,-4-7 1,0 3 1,4-6 1,-4 6 14,4-1 0,-4-3 16,-1 6-22,-1-5 0,3 2 69,2 0-65,-9-1-4,10 6 0,-12 0-58,7 0 66,-7-1-7,5 1-97,-5 0 89,0-1 1,4 1-8,-7 0 0,4 4-6,-4 1 0,5 1-10,-5-1 0,5-4-5,-5 4 0,6 1-3,-1-1-99,3-1 113,-5-4 0,5 4 0,-3 1-2,3 0 0,0-6-185,-3 1 180,3 6 0,-10-4-17,7 2 245,-7-2-229,4-3 1,-7 1-16,0 0 247,0-1-102,0 8 1,0-6-125,0 3 23,0-2 33,0-2-251,-7-1 109,6 7 1,-6-4 118,7 2-139,0-2 112,0-3 1,-2 1-22,-2 0 181,2 6-176,-11-5 0,10 6 56,-7-8 1,0 1 144,-5 0 1,1-1-121,-1 1 0,0 0 151,1-1 0,-6 1-138,0 0 27,1 6-39,-2-11-281,4 10 262,-11-12 0,6 6 63,-8 1-228,1 0 59,-1-1 0,1 1 94,0 0-265,-7 0 232,5-1 0,-12 6-25,4-1 12,-4 1 1,-1-5-22,0-1-133,-6 1-374,-3 0 527,1 0-7,-5-1 5,5 8 0,-7-6-20,0 3 366,0-2-204,1-3 0,5 1 231,4 0-204,4 0 1,0 1-58,1 3-261,0-2 235,0 4-18,0-6 1,-2 4-369,-3 1 414,4 0-35,-13-6-648,13 1 511,-6 0 1,5-1-88,-3 1-23,4 0 71,-6-1 0,7 1 62,0 0 144,0-7 112,-7 5 0,0-5-22,-2 7 14,2-7-126,0 5 1,-1-10 159,-7 7-105,7-6 0,1 7-116,7-6 36,0 0 1,0 0 90,0 0-321,0 6 228,6-9 1,-3 6 33,7-3-235,-7-4 296,4 6 1,-7-2-153,0 0-156,-1 0 218,1 1 0,4-4-149,-5 3 82,11-4 1,-13-1 132,12 0 1,-5-1-44,0-4-11,-9 3 1,4-11 14,-4 3 0,-2-3-21,2-2 162,-6 1-80,2-1 1,-1 0 119,0 1-203,7-8 1,-8 6-12,6-4 0,0 4-191,4 1 224,8 1-613,1-1 336,7 7 0,-1-4-6,1 8 0,-1-6-152,1 5 1,6 0-2,4 5-1281,-4 0 643,6-7 996,-4 6 0,13-12 0,1 5 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2T20:34:50.988"/>
    </inkml:context>
    <inkml:brush xml:id="br0">
      <inkml:brushProperty name="width" value="0.08571" units="cm"/>
      <inkml:brushProperty name="height" value="0.08571" units="cm"/>
      <inkml:brushProperty name="color" value="#E71224"/>
    </inkml:brush>
  </inkml:definitions>
  <inkml:trace contextRef="#ctx0" brushRef="#br0">1 103 8105,'0'-15'0,"1"1"-406,4-1 300,3 7 0,7-4 157,0 7 267,6-6-101,-5 9 1,17-9 18,-4 6-123,4 0 8,3 5 0,-5 0-144,3 0 132,-3 0 0,-3 0-104,-3 0 0,-6 7 134,-9 2 1,-3 5 28,-7 0 1,0 1-59,0 0 0,-7 1-108,-3 4 0,-9-2 67,-6 6 0,-3-4-95,-1 4 1,4-4-7,1 4 1,-1-6-217,-4 2 0,6 1-397,4-1 0,2-6 645,3-4 0,-1 0 0,0 5 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2T20:34:52.105"/>
    </inkml:context>
    <inkml:brush xml:id="br0">
      <inkml:brushProperty name="width" value="0.08571" units="cm"/>
      <inkml:brushProperty name="height" value="0.08571" units="cm"/>
      <inkml:brushProperty name="color" value="#E71224"/>
    </inkml:brush>
  </inkml:definitions>
  <inkml:trace contextRef="#ctx0" brushRef="#br0">294 161 8222,'8'-15'-165,"4"-1"68,-7-4 0,0 4 209,-5-4 0,1 4 137,4 1 0,-3 6-10,3-1 0,-5 5 25,-5-5 1,-3 7-328,-7-2 1,-1 10 109,-4 5 0,-3 4-151,-6 6 1,-1 3-118,1 6 0,0 1 134,-1-1 1,6 5-57,-1 1 0,7-1 96,-1-5 0,9-4-8,5-1 1,3-6 16,2 2 1,8-4 12,7-1 0,1-2 3,9-3 1,-1 3-18,6-3 0,-2-4 9,-4-1 1,-3 3 15,-6 2 0,-5-2 30,0 2 0,-7 0 99,2 4 0,-5 1-34,-5 0 1,-3 1 168,-7 4 0,-1-4-224,-4 4 1,2-9-32,-6-1 1,6 0-12,-2 4-198,4-5-441,1-3-361,7-6 1016,1 0 0,14-13 0,1-3 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2T20:34:52.558"/>
    </inkml:context>
    <inkml:brush xml:id="br0">
      <inkml:brushProperty name="width" value="0.08571" units="cm"/>
      <inkml:brushProperty name="height" value="0.08571" units="cm"/>
      <inkml:brushProperty name="color" value="#E71224"/>
    </inkml:brush>
  </inkml:definitions>
  <inkml:trace contextRef="#ctx0" brushRef="#br0">43 455 8115,'0'-10'-347,"0"0"1,-5 5 137,0-5 1,1 5 824,4-4-382,0-1 1,4-5-178,1 0 1,7-1-17,-2-4 0,8 2-176,1-6 0,1 4 134,-6-4 1,1 4-140,0-4 0,4-1-21,1-4 0,-5 1 101,-6 4 0,0-3-88,0 8 1,-2-1 118,-7 6 0,-2 5-7,-3 4 0,-3 10 33,-6 5 0,-3 5 14,-2 4 0,1 6-6,-7 9 0,6-1 107,-6 6 1,7-6 40,-1 1 1,2-3-82,3-1 1,4-1 61,0 0 1,7-1-89,-2-3 0,10-4-14,4-6 0,11-6-27,5 1 0,4-7-8,5 2 1,-1-10-139,6-4 0,-5-4-93,6-2 0,-8-2 234,3-2 0,-4-4 0,-2-6 0</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2T20:34:52.824"/>
    </inkml:context>
    <inkml:brush xml:id="br0">
      <inkml:brushProperty name="width" value="0.08571" units="cm"/>
      <inkml:brushProperty name="height" value="0.08571" units="cm"/>
      <inkml:brushProperty name="color" value="#E71224"/>
    </inkml:brush>
  </inkml:definitions>
  <inkml:trace contextRef="#ctx0" brushRef="#br0">0 59 8133,'8'-15'-627,"-1"6"251,-7-1 954,0 0-95,0 2-84,0 1 0,0 11-76,0 5 1,0 3-121,0 12 1,2 6-34,3 4 1,-4 7-2,4-2 1,2 4-78,-3 1 0,6 0 53,-5 0 0,7-2-320,-3-3 0,3 2 147,-2-6 0,3 4-410,-3-5 1,-2-6 206,1-9 0,-4-4-1067,5-5 1298,-7 3 0,11-11 0,-6 4 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2T20:34:53.181"/>
    </inkml:context>
    <inkml:brush xml:id="br0">
      <inkml:brushProperty name="width" value="0.08571" units="cm"/>
      <inkml:brushProperty name="height" value="0.08571" units="cm"/>
      <inkml:brushProperty name="color" value="#E71224"/>
    </inkml:brush>
  </inkml:definitions>
  <inkml:trace contextRef="#ctx0" brushRef="#br0">30 484 8133,'-8'0'121,"-5"0"12,11 0 1,-4-1-68,6-4 0,0 2-120,0-7 0,6 0 62,4-5 1,3-1-103,2-4 0,4 2 149,1-6 0,5-6-54,-6-4 1,6 0 50,-6 4 1,1-5-197,-5-5 1,-2 4-10,-4 2 0,3 8 100,-7 1 0,0 12 153,-5-1 1,-7 9-103,-3 0 1,-4 7-1,-6 7 1,2 3 2,-6 12 0,4 6-7,-5 4 1,8 0 11,-3-4 1,4 4 0,1 0 0,2 1 18,3-6 0,3-1 33,7-4 1,0 4-24,0-4 0,9-2-24,5-3 0,3-7-219,7-2 1,-1-7 136,2 2 0,2-4-338,-2-1 1,-2 0 408,1 0 0,1-13 0,4-3 0</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2T20:34:53.457"/>
    </inkml:context>
    <inkml:brush xml:id="br0">
      <inkml:brushProperty name="width" value="0.08571" units="cm"/>
      <inkml:brushProperty name="height" value="0.08571" units="cm"/>
      <inkml:brushProperty name="color" value="#E71224"/>
    </inkml:brush>
  </inkml:definitions>
  <inkml:trace contextRef="#ctx0" brushRef="#br0">176 43 8133,'0'-10'-86,"0"0"222,0 7 0,-1-5-82,-4 3 0,2 3 8,-7-3 0,5 10-86,-5 5 1,0 5 9,-4 4 1,-1-1 142,0 7 1,1-1-233,-1 6 1,0-1 125,0 1 0,2-1-101,4 0 0,2-1 49,7-3 1,7-4-78,2-6 1,6-2-7,5-4 1,3-2-99,6-7 1,2-7-109,3-2 1,-3-4 89,4-2 0,-4-6 228,-2-4 0,7-9 0,2-4 0</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2T20:34:53.777"/>
    </inkml:context>
    <inkml:brush xml:id="br0">
      <inkml:brushProperty name="width" value="0.08571" units="cm"/>
      <inkml:brushProperty name="height" value="0.08571" units="cm"/>
      <inkml:brushProperty name="color" value="#E71224"/>
    </inkml:brush>
  </inkml:definitions>
  <inkml:trace contextRef="#ctx0" brushRef="#br0">15 60 8133,'-5'-15'-77,"0"0"0,0 5 240,5 1 305,0 5 19,0-2-290,0 6 0,2 6 29,3 4 1,-2 3-3,7 2 0,-2 6 23,2 4 0,3 4-11,-3 5 0,-2-1-110,2 6 0,-6 2 90,6 8 0,-7-2-285,2 7 0,2 2 82,-2 8 1,0-9-73,-5 4 0,0-5-119,0 0 0,0-5-154,0-10 0,0-5-101,0-9 0,0-4-120,0-6-467,0-7 672,0-2 1,0-7-646,0-4 993,0-10 0,6-8 0,2-6 0</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2T20:34:54.024"/>
    </inkml:context>
    <inkml:brush xml:id="br0">
      <inkml:brushProperty name="width" value="0.08571" units="cm"/>
      <inkml:brushProperty name="height" value="0.08571" units="cm"/>
      <inkml:brushProperty name="color" value="#E71224"/>
    </inkml:brush>
  </inkml:definitions>
  <inkml:trace contextRef="#ctx0" brushRef="#br0">53 368 8133,'-15'8'-2160,"0"-3"4001,1-3-1249,5-2 0,11-2-266,13-3 1,13-5-139,11-9 1,10-4-153,5-6 1,4-6-62,6 1 1,-3-5 191,2 4 0,1 1-283,-5 5 0,-10 1 84,-15 4-329,-9 2 48,-4 14 0,-15 2-66,-6 6 0,-6 3 379,-9 7 0,-6-1 0,-2 13 0</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2T20:35:06.523"/>
    </inkml:context>
    <inkml:brush xml:id="br0">
      <inkml:brushProperty name="width" value="0.08571" units="cm"/>
      <inkml:brushProperty name="height" value="0.08571" units="cm"/>
      <inkml:brushProperty name="color" value="#E71224"/>
    </inkml:brush>
  </inkml:definitions>
  <inkml:trace contextRef="#ctx0" brushRef="#br0">1573 60 8165,'2'8'-754,"3"-3"733,-4-4 208,6-1 58,-7 0 187,0 0-247,-7 0-116,6 0 1,-7-1 120,3-4-122,3 3 91,-4-4-6,-1 6-175,-1 0 169,0-7-1,-5 5-126,4-4 56,1 6 0,-5-5-90,3 0-77,4 0 143,-7 5 0,5-5-172,-7 0 176,0 1 3,1 4-79,-1 0 50,-6-7 0,3 5 26,-7-3 2,7 4-30,-10 1 0,7 0 27,-3 0-124,-4 0 99,5 0 1,-1 1-56,-1 4 63,7-3-12,-10 5 0,12-7-229,-4 0 218,4 0 7,1 0-138,1 0 118,-1 0-5,0 0 6,1 0-7,-1 0 0,0 0 20,1 0 0,-1 0 28,0 0-27,0 0-10,1 0-1,-1 0 0,0 4-4,1 1 12,-1 0-6,7-5-120,-5 0 117,5 0-43,-7 0 0,0 5-9,0 0 1,1 0 16,-1-5 55,0 0-41,1 0 1,-1 5 113,0 0-108,1 0 11,-8-5 1,6 5 5,-4-1-12,-2 1 9,5-5-73,-4 7 70,0-5 0,4 4 11,-2-6-90,-4 0 75,7 7 0,-6-6-16,8 4 138,-1-3-127,0 4 0,-4-4 178,-1 3-169,0 3-19,6-6 1,4 6 3,0-3 0,-5-2-5,-4 7 1,4-5-1,5 4 0,1-4 45,-6 5-258,0-7 223,0 10 0,6-9-10,-1 6 5,0-7-43,2 10 112,-5-11-75,5 11 1,0-12 0,-1 7 132,4-3-126,4-3 19,-6 4 113,7 1-115,-6-5 1,4 6 20,-3-3 0,-1-2 1,1 7 1,0-5-17,5 4 11,-7-5-12,6 9 1,-6-10-125,7 7 125,0-7-3,0 10 0,-5-10-203,0 7 184,0 0 10,5-2-59,0-1 44,0-1 1,0-2-13,0 5 3,0-5-6,0 9-2,7-12 19,1 12 1,7-6 81,0 3-74,-1 3-7,-6-12 183,6 12-174,-6-11 11,6 11-9,1-11 20,0 11-13,-1-12 1,-4 8 6,0-4-146,0-4 137,5 12 1,-1-11 1,1 3-18,0-4 11,6 6 1,-5-5 156,4 2-161,3-2 6,0-2 160,6 0-153,0 0 0,1 0 8,-1 0-22,1 0 22,-1 0 1,0 0-56,1 0 63,-1 0-7,1 0 0,-6 0-67,1 0 65,-1 0-7,5 0 0,-4-5-25,-1 0 5,1 0 18,-2 5 10,-2 0-14,0-6 0,-3 4 0,7-3 47,-7 4-44,9 1 1,-5-2 3,2-3-6,4 4 3,-5-6 1,1 7-5,1 0 6,-1 0-2,6 0 1,-6 0 106,1 0-101,-1 0 1,-1-7 1,3 6 1,-6-4 0,4 3 2,-4 2 33,-1 0-32,-4 0 0,0 0 19,0 0-96,-1 0 74,1 0 0,1 0-57,4 0 56,-4 0-6,5 0 1,-6-5 37,0 1-35,0-1-8,-1-2 223,1 5-214,0-11 0,-1 12 50,1-4 0,0-2 15,-1 2 0,4-6-11,-3 1 6,3 4-32,-10-7 1,2 9 148,0-5-140,-7-1-2,10 2 1,-11-6 16,3 5 0,-4 1 4,-1-2 1,0 0 99,0-5-109,0 7-7,0-5 229,0 5-219,0-7 1,0 0 67,0 1-56,0-1-8,0 0 1,-6 1-157,-4-1 163,-3 0-20,5 1 1,-7 0-205,0 5-23,1-4 204,-14 4-985,5 1 634,-6 2 0,-1 6-9,1 0 332,-7 0 0,-2 0 0,-6 0 0</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2T20:35:19.646"/>
    </inkml:context>
    <inkml:brush xml:id="br0">
      <inkml:brushProperty name="width" value="0.08571" units="cm"/>
      <inkml:brushProperty name="height" value="0.08571" units="cm"/>
      <inkml:brushProperty name="color" value="#E71224"/>
    </inkml:brush>
  </inkml:definitions>
  <inkml:trace contextRef="#ctx0" brushRef="#br0">59 295 8149,'-6'8'-627,"-2"-1"510,-1-1 0,1-4 537,3 3-175,4-4-82,-12-1 299,11 0 47,-5 0-210,7 0 81,0 0-84,7 0-42,8 0-105,14 0 1,17-6 506,13-4-474,12-3 1,19-2-322,-39 8 0,1-1 0,4 1 1,1 0 254,6-1 0,1 1 1,0 0-1,1-1-27,6 1 0,0 0-52,-6-1 1,-1 1 0,1 0 0,-1-1 127,-6 1 0,-3 0-205,-3 0 0,-1-1 66,44-13 0,-10 4 245,-7-2-310,-13 2 44,-7 3 1,-13 1 128,4 3-65,-10-3 0,-3 11-179,-6-3 0,-7-1 120,-4 1 1,-7 0-385,-3 5 69,-5 0 978,2 0-822,-19 0 0,3 1-718,-9 4 554,-4-3 0,0 9-120,-6-6 0,-6 7-71,1-2 0,0-2-40,4 2 1,1-6-166,0 6 1,4-5 708,1 5 0,-1 0 0,-4 4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2T20:33:04.847"/>
    </inkml:context>
    <inkml:brush xml:id="br0">
      <inkml:brushProperty name="width" value="0.08571" units="cm"/>
      <inkml:brushProperty name="height" value="0.08571" units="cm"/>
      <inkml:brushProperty name="color" value="#E71224"/>
    </inkml:brush>
  </inkml:definitions>
  <inkml:trace contextRef="#ctx0" brushRef="#br0">1236 74 8237,'6'-8'-1565,"-4"0"1813,3 3 375,-4 3-248,-1-11-271,0 12 209,0-12-259,-6 11-123,-2-11 185,-7 11-21,0-4 1,-4 6-10,-1 0 1,0 0-275,6 0 277,-7 0 0,3 0-154,-7 0 2,7 0 0,-10 1-12,4 4 0,-4-3 113,-1 3 0,-1-2-33,1 2 1,-1-2 1,1 7 0,-2-5 1,-2 5 11,-1 1 0,-3-3-54,7 2 0,-7-2 51,7 2 0,2 3 105,4-3-110,-1-3 1,3 6 56,2-4 1,2 0-45,-2 0 1,4 0-78,-4 0 75,4 4 8,1-4-107,1 5 93,-1 1 0,-5 0 1,1-1-40,1 1 33,2 0 1,1-1 40,0 1 0,-4 0-46,-1 0 1,0-1 49,6 1 0,4 0 17,0-1 0,0 6 55,-4 0 1,-1-1-87,0-4 1,5 1-31,1 4 1,0-2 36,0 6 1,-3-6-31,7 2 0,-5-4 30,6-1 0,-3 3-9,2-4 0,3 4-1,-2-8-18,2 3 1,2 2-67,0 0 0,5-5 70,0-1 1,6-1-60,-1 2 0,-2 3 50,2-3 0,0-2-63,4 2 1,1 0 39,0 5 1,0-2-3,-1-4 0,1 5 80,0-5 1,4 4-70,1 2 1,4-5 162,-4 0 1,6-2-143,-1 2 1,-1 1 83,5-6 1,-2 5-68,7-5 0,2 0 60,-2-5 1,2 0-45,-2 0 0,2 0-3,3 0 0,-3 0-101,-6 0 0,1 0 93,3 0 0,-3 5-61,3-1 0,-4 3 45,-6-2 1,4-4-116,-3 4 1,2 2 91,3-2 1,-6 1 42,1-1 0,1-3-1,8 3 1,-3-4 90,4-1 0,-4 0 21,-2 0 0,5 0-112,1 0 0,4 0-38,-5 0 0,0 0 53,-4 0 1,4-4-65,0-1 1,2 0 59,-1 5 0,-4-5-151,3 0 0,-1 0 75,1 5 0,-3 0-19,3 0 0,-1 0 67,1 0 1,-3-5-30,3 0 0,-3 0 82,-1 5 0,-1-5-69,1 1 1,-1-3 136,0 2 0,1 2-119,-1-7 1,-1 5 32,-3-5 1,2 5-39,-2-4 0,1 4-17,-2-5 0,3 5-71,-8-5 0,2 7-190,-1-2 0,-4-1-180,4 1 1,-9-5 158,-1 5 0,-5-7-270,5 3 0,-7 1 156,2-2 1,-5 5 385,-5-5 0,-3 0 0,-7-4 0</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2T20:35:20.235"/>
    </inkml:context>
    <inkml:brush xml:id="br0">
      <inkml:brushProperty name="width" value="0.08571" units="cm"/>
      <inkml:brushProperty name="height" value="0.08571" units="cm"/>
      <inkml:brushProperty name="color" value="#E71224"/>
    </inkml:brush>
  </inkml:definitions>
  <inkml:trace contextRef="#ctx0" brushRef="#br0">486 60 8097,'0'-8'-636,"6"-5"1,-4 9 778,3-6 1,-2 7 27,2-2 432,-3-3-227,4 6-135,-6-4 1,-2 6 35,-2 0-346,-5 6 69,-5 3 0,-8 7-52,-2 4 0,-5-2 114,-6 6 1,3 1-106,-8 4 0,3-1 62,-2-4 0,-4 4 77,4-4 1,5-2-41,4-3 0,3-4 83,7-5-66,0 3-17,12-12 2,2 6-198,6-7 374,0 0-177,6 0 1,-3 0 19,7 0 146,0 0-102,-2 0 1,5 0 110,-3 0-176,-3 0 1,6 0 68,-4 0 1,9 0 11,2 0 1,1 0 191,-1 0-230,3 7 0,6-1 81,1 4-304,-1 3 83,7-5 1,-3 7 206,6 0-478,-7-1 210,4 1 1,-6-5 80,-1 0-339,-6-1 70,-2-1-435,-6 6 257,0-6-506,-7 0 974,-2 5 0,-19-11 0,-3 4 0</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2T20:35:22.198"/>
    </inkml:context>
    <inkml:brush xml:id="br0">
      <inkml:brushProperty name="width" value="0.08571" units="cm"/>
      <inkml:brushProperty name="height" value="0.08571" units="cm"/>
      <inkml:brushProperty name="color" value="#E71224"/>
    </inkml:brush>
  </inkml:definitions>
  <inkml:trace contextRef="#ctx0" brushRef="#br0">251 1 8169,'-15'0'0,"0"0"-139,0 0 0,1 0 118,-1 0-80,7 0 124,-5 0 0,0 5 79,-7 0 1,1 1-166,4-1 0,0-2-108,0 7 256,1 0 1,6 5 84,3-1-308,3 1 95,2 0 0,2 0 180,3-1-306,9 1 166,3 0 1,9-1 52,-7 1-21,1 0 1,0 3 16,-1-4 174,1 4-180,-12-9 11,5 5 192,-11 1-107,4 0 0,-6-1-19,0 1 0,-6-5 20,-4 0 0,-8-1-141,-2 6 74,-6-7 0,5 4 75,-4-7-305,-2 6 108,10-9 0,-4 4 166,6-6-762,7 0 245,2 0-440,6 0 562,0 0 0,6-1-234,4-4 515,3 3 0,2-11 0,-1 5 0</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2T20:35:22.534"/>
    </inkml:context>
    <inkml:brush xml:id="br0">
      <inkml:brushProperty name="width" value="0.08571" units="cm"/>
      <inkml:brushProperty name="height" value="0.08571" units="cm"/>
      <inkml:brushProperty name="color" value="#E71224"/>
    </inkml:brush>
  </inkml:definitions>
  <inkml:trace contextRef="#ctx0" brushRef="#br0">1 324 8169,'8'-6'-1331,"-1"4"1335,-1-5 16,-4 1 1,11 3 21,-3-7 302,-4 6-291,7-9 1,-5 5 37,7-6-45,6-1 0,-11 0 1,11 0-4,-6 1 1,0-7 1,1 3-50,-6-7 1,-2 5 86,2-4-14,-4 6 289,-6-10-313,0 18 0,-1-8 42,-4 14-125,-3-1 93,-7 5 0,-5 0 40,1 0-27,-1 6-18,6 2 0,-1 7-7,0 0 25,0 6-19,7-5 1,-3 7-70,6-3 66,0-4 1,5 7-130,0-3 114,7-4 0,-1 7 25,4-4-251,10-2 218,-11 4 0,13-6 24,-8-1-451,7-5 242,-4 4 0,9-10-778,-6 7 506,-1-7 435,-4 3 0,6-6 0,2 0 0</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2T20:35:22.796"/>
    </inkml:context>
    <inkml:brush xml:id="br0">
      <inkml:brushProperty name="width" value="0.08571" units="cm"/>
      <inkml:brushProperty name="height" value="0.08571" units="cm"/>
      <inkml:brushProperty name="color" value="#E71224"/>
    </inkml:brush>
  </inkml:definitions>
  <inkml:trace contextRef="#ctx0" brushRef="#br0">0 45 8301,'9'-8'-2041,"-1"-4"3026,-3 8-15,-4-1-224,6-2-284,-7 6-270,6-6 1,-4 14 79,3 2 0,-4 11 0,-1 4 0,0 4 113,0 2-330,0-1 52,0 7 1,0-3-206,0 6 83,0 0-113,0-1 0,0 2-333,0-5 458,0-1-133,0 2-755,0-5 592,0-2 1,0-6-19,0-3 317,-6-10 0,4 16 0,-4-10 0</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2T20:35:23.149"/>
    </inkml:context>
    <inkml:brush xml:id="br0">
      <inkml:brushProperty name="width" value="0.08571" units="cm"/>
      <inkml:brushProperty name="height" value="0.08571" units="cm"/>
      <inkml:brushProperty name="color" value="#E71224"/>
    </inkml:brush>
  </inkml:definitions>
  <inkml:trace contextRef="#ctx0" brushRef="#br0">45 265 8280,'6'-14'-93,"1"-1"72,3 0 0,3 1 292,-4-1-215,-2 7 164,6-5 0,-10 5-70,7-7 100,-7 7 1,10-5-560,-4 4 285,-1-5 0,3-1 175,-6 0-488,0 1 180,2-1 263,-6 0-174,6 1 18,-7 5 1,-2 3 87,-3 6-252,4 0 235,-13 0 1,1 1 109,-6 4-110,-1 4 9,-1 5 0,5 3 22,-4 2 0,4-1 34,1 7 212,7-7-256,-5 9 1,11-9 71,-3 7-139,4-7 68,1 10 0,0-10-234,0 6 94,6-6 1,4 3 164,10-6-515,2 0 225,8-1-43,-1-5-545,7-3 348,-5-6 462,12 0 0,-12-6 0,5-3 0</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2T20:35:23.467"/>
    </inkml:context>
    <inkml:brush xml:id="br0">
      <inkml:brushProperty name="width" value="0.08571" units="cm"/>
      <inkml:brushProperty name="height" value="0.08571" units="cm"/>
      <inkml:brushProperty name="color" value="#E71224"/>
    </inkml:brush>
  </inkml:definitions>
  <inkml:trace contextRef="#ctx0" brushRef="#br0">0 131 8363,'5'-19'0,"0"-1"-555,0 1 345,-5 4 0,2 0 71,3 0 946,-4 7-46,6-5-485,-7 12 1,0-4-83,0 10 0,0 3 89,0 6 289,0 8-412,0 7 0,-2 2-167,-3 3 209,4 4 0,-6 0-153,7-1 100,0 6 1,0-6 154,0 7-502,0-6 183,0 4 1,0-9 155,0 6-569,0-6 328,0 3 0,0-7-17,0 1-201,0-1 37,0-6-450,0-2 347,0-13 204,7-1 0,1-7-606,6 0 320,1-7 1,6-1-221,-4-7 437,10 1 0,-10-6 249,2 0 0,4-6 0,0 3 0</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2T20:35:23.834"/>
    </inkml:context>
    <inkml:brush xml:id="br0">
      <inkml:brushProperty name="width" value="0.08571" units="cm"/>
      <inkml:brushProperty name="height" value="0.08571" units="cm"/>
      <inkml:brushProperty name="color" value="#E71224"/>
    </inkml:brush>
  </inkml:definitions>
  <inkml:trace contextRef="#ctx0" brushRef="#br0">0 103 7237,'9'0'402,"-3"0"-242,1 0 1,1 0 3,7 0-82,-1 0 0,1-5 140,0 1-135,-1-8 14,8 10 1,-6-9 93,3 6-287,-2 0 65,-2-1 1,-1 4-218,1-3 152,0-3-27,-7 6-374,5-4 323,-12-1 0,8 6-367,-4-4 537,-4 3 0,6-4 0,-7-3 0</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2T20:35:24.114"/>
    </inkml:context>
    <inkml:brush xml:id="br0">
      <inkml:brushProperty name="width" value="0.08571" units="cm"/>
      <inkml:brushProperty name="height" value="0.08571" units="cm"/>
      <inkml:brushProperty name="color" value="#E71224"/>
    </inkml:brush>
  </inkml:definitions>
  <inkml:trace contextRef="#ctx0" brushRef="#br0">74 30 8275,'0'-9'-599,"0"3"1,0 4 1188,0-3-201,0 4 0,0-6-46,0 7-217,0 0 1,-5 2 164,0 3-217,-7 3 49,11 7 1,-12 4 124,3 1-283,3 6 73,-6-3 1,12 6-248,-4 1 127,3-1 65,2 0 1,7 1-246,3-1 128,3 1 1,6-6 133,1 1 0,6-7 0,-3 3 0</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2T20:35:25.966"/>
    </inkml:context>
    <inkml:brush xml:id="br0">
      <inkml:brushProperty name="width" value="0.08571" units="cm"/>
      <inkml:brushProperty name="height" value="0.08571" units="cm"/>
      <inkml:brushProperty name="color" value="#E71224"/>
    </inkml:brush>
  </inkml:definitions>
  <inkml:trace contextRef="#ctx0" brushRef="#br0">1185 425 8008,'15'-8'0,"-7"1"0,5 2-351,-3 1 289,-4-8 124,7 10 0,-10-6-159,7 3 147,-6-3-40,9 0 24,-12-5 76,6 5 1,-2-7 51,0 0 1,-1 1 0,-4-1 0,0 0 58,0 1-57,-6-1-35,-2 0 0,-9 1 62,-2-1-59,-4 0-75,-6 7 1,-14 1 49,-6 7 1,-15 2 100,-9 3-203,-7 3-237,-15 20 1,44-13 0,-1 3 340,-4 5 1,0 3-967,-3-1 0,2 2 899,4 2 1,1 1-1,1-1 1,2 2 74,7 0 1,1 2 0,-29 29-25,16 6 0,18 1 78,21 5-47,14-1-688,15-6 397,16-2 125,20-6 1,13-3 208,15-7-363,10-7 153,-40-26 1,0-3-1,4 0 1,1-3 75,1 1 1,0-2-156,1-3 1,1-2 74,3 1 1,-1-4 0,-2-6-1,0-3 19,-3-1 1,1-1-71,2-2 1,-1-3 26,-2-1 1,-1-3 0,2-2 0,-2-1 444,-5-2 1,-1-1 11,41-24-228,-20-2 0,-7-1 308,-6-7-129,-7-12-168,-3 2-312,-14-18 341,-15-1 0,-11-8-2,-4 45 1,-4-1-477,-5 0 1,-4 1 233,-6 4 0,-6 4 0,-7 4 0,-6 5-218,-6 4 0,-5 6 194,-4 4 1,-4 6-1,-8 1 1,-3 4-22,-6 5 0,1 3-796,2 5 1,1 4 886,-6 2 0,0 3 0,7 3 0,1 2 0,-1 3 0,1 2 0,3 1 0,-1-1 0</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2T20:35:27.810"/>
    </inkml:context>
    <inkml:brush xml:id="br0">
      <inkml:brushProperty name="width" value="0.08571" units="cm"/>
      <inkml:brushProperty name="height" value="0.08571" units="cm"/>
      <inkml:brushProperty name="color" value="#E71224"/>
    </inkml:brush>
  </inkml:definitions>
  <inkml:trace contextRef="#ctx0" brushRef="#br0">337 339 7975,'-23'0'0,"3"0"-196,-3 0 210,7 7 59,-12-6 1,5 12 189,-6-3 0,-1 2 73,1-3 95,6 11-158,-5-17 0,12 17 127,-3-10 31,2 3-261,9-5 0,3-2-106,10-6-112,3 0 244,20 0 1,5-6-311,16-4 110,9-10-942,3-2 534,11-14 340,1 5 0,2-7-47,4 4 0,-4 3-107,-2-4 0,-4 3 154,0-3 149,-7 4-93,-10 2 1,-11 3-41,-17 6 70,-3 7-22,-6 0 778,-7 12-765,-8-6 1,-8 7-164,-7 0-65,-6 7 1,5-1 2,-4 4 1,2 3-131,-1-3 1,2 3-44,-2 1 393,2-5 0,-4 4 0,-2-5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2T20:33:05.618"/>
    </inkml:context>
    <inkml:brush xml:id="br0">
      <inkml:brushProperty name="width" value="0.08571" units="cm"/>
      <inkml:brushProperty name="height" value="0.08571" units="cm"/>
      <inkml:brushProperty name="color" value="#E71224"/>
    </inkml:brush>
  </inkml:definitions>
  <inkml:trace contextRef="#ctx0" brushRef="#br0">0 74 8148,'9'-7'-748,"4"5"0,-12-6 403,4 3 246,3 4 89,0-6 1,2 2 303,0 0-131,0 1 1,5-1-65,-1 0 1,-4 0 9,0 5 1,0-5 28,4 0 0,1 0-64,0 5 0,4 0 33,1 0 1,1 0-14,-1 0 1,-2 0-14,6 0 0,1 0-13,4 0 1,1 5-2,-1 0 1,2 6 59,3-1 0,-3-2-47,4 2 0,-3-2 63,3 2 1,-4 3-54,3-3 1,-3-2-5,-2 2 0,-1-5 13,-3 5 0,2-5-107,-2 4 0,1-5 52,-2 1 0,3 1-95,-8-1 1,7 0-17,-1-5 0,-4 5 109,-1 0 1,3 0-19,1-5 0,-1 0-5,1 0 0,-1 4 30,2 1 1,-2 0-22,-4-5 0,-2 5 27,2 0 0,-7 5-31,-3-5 1,-4 1-1,5-1 1,-5-2-109,5 7 143,-7 0-201,4 5 150,-1-1 1,-3 1-38,7 0 0,-7-5 24,2-1 67,3 1 1,-4 3-11,6-3 0,-7-2 10,2-3 0,-2-2 96,2 7 0,-3-5-119,2 5 0,-2-5-40,-2 5 0,2-5 52,3 4 1,-4-4-104,4 5 0,-3-5 143,-2 5-79,0 0 0,1 4 179,4 1 1,-3 0-105,3-1 1,-5 1 17,-5 0 1,2 1-55,-7 4 1,0-4 7,-5 4 0,-6 2 23,-3 3 1,1 3-222,-2 1 1,1-4 140,-6-1 0,3 1-268,2 4 1,-1-6-182,6-4 0,1 3-239,4-3 1,-3 1 685,3-5 0,-3-1 0,10 1 0</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2T20:35:28.104"/>
    </inkml:context>
    <inkml:brush xml:id="br0">
      <inkml:brushProperty name="width" value="0.08571" units="cm"/>
      <inkml:brushProperty name="height" value="0.08571" units="cm"/>
      <inkml:brushProperty name="color" value="#E71224"/>
    </inkml:brush>
  </inkml:definitions>
  <inkml:trace contextRef="#ctx0" brushRef="#br0">1 162 8021,'0'-10'-19,"0"1"-1,6-1 206,-4 2 1,6-4 56,-3 7 1,-2-6 99,7 1-187,6 4 30,7-7 0,7 9 185,-1-6-336,7 7 39,2-10 1,6 10 14,0-7 97,0 7 1,3-9 133,-3 8-403,4-1 70,-17 5 1,-2 0-115,-8 0 75,1 0 133,-13 0 51,4 0-53,-13 6 1,-6 2 47,-4 7 314,-3 6-232,-8-4 1,-2 9 200,-6-7-265,-7 7-34,5-3 1,-5 7-95,6-1 172,1 7-1,-1-5-696,1 5 401,0-7 0,4 1 44,1-1-1345,6 1 942,3-1 1,8-1 465,7-4 0,7-3 0,1-6 0</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2T20:35:36.940"/>
    </inkml:context>
    <inkml:brush xml:id="br0">
      <inkml:brushProperty name="width" value="0.08571" units="cm"/>
      <inkml:brushProperty name="height" value="0.08571" units="cm"/>
      <inkml:brushProperty name="color" value="#E71224"/>
    </inkml:brush>
  </inkml:definitions>
  <inkml:trace contextRef="#ctx0" brushRef="#br0">44 177 8047,'-8'-2'-773,"3"-3"573,3 3 0,1-4 97,-4 6 56,3 0 130,-4 0 1,6-2 144,0-3-118,0 4 1,0-6-75,0 7 139,0 0 47,-7 0-18,6 0-19,-6 0-157,7-6 126,0 4-116,0-5 61,0 7-22,7 0 0,-4 0-34,7 0 22,-1 0 0,8 0 117,2 0-107,-2 0 0,10 0-5,-2 0 0,3-1-3,1-4 0,5 3 70,1-3-169,6 4 92,-4 1 1,2 0-119,1 0-39,-1 0 149,-2 0 1,6 0-122,-4 0 22,-3 0 1,6 0-19,-2 0 1,2-2 96,2-3-41,0 4 1,-6-6 5,4 7 0,-4 0-16,6 0 60,0-6-42,-6 4 0,-3-5 9,-5 7-4,-1 0 6,1 0-28,6 0 22,-12 0 1,10 0 6,-9 0-30,3 0 23,1 0 0,5 0 2,1 0 26,-1 0-30,2 0 0,-3 0-1,6 0 0,5 0 0,5 0 1,-3 0 5,-2 0-4,-10 0 1,17 0 38,-7 0 1,-5-5 2,5 1 0,-8-1-14,3 5-20,0 0 1,-1 0 13,-4 0-237,4 0 219,-7 0 0,11 0 7,-3 0-287,-3 0 267,7 0 0,-10 0-7,6 0-21,0 0 11,5 0 1,0 0 97,0 0-101,0 0 0,-1 0 222,-4 0-205,10 0 1,-16-5-6,6 0 79,0 0-61,-8 5 1,11 0 10,-2 0-131,-4 0 122,6 0 0,-6 0-139,3 0 127,4 0 1,1 0 0,-3 0-162,3 0 144,-3-7 0,3 6 29,0-4 1,0 3-18,0 2 0,0-1 0,-2-3 19,-2-1 1,2 1 24,-3 4 1,2 0 15,-2 0 0,-1 0-18,-4 0 1,-1 0-25,6 0 1,-5 0 3,6 0-1,-8 0 0,9 0 191,-7 0-187,14 0 0,-14 0 15,10 0 66,-3 0-75,3 0 1,0 0 28,0 0-172,0 0 140,0 0 0,1 0-87,-1 0 85,0 0 0,0 0-20,0 0 0,-5-5-20,0 0 46,1 0 0,2 5 5,-3 0 0,2 0-35,-7 0 230,7 0-98,-10 0 0,10-5-62,-7 0 2,7 0-24,-10 5 1,5 0-128,-6 0 120,-1 0 1,0 0-62,1 0 1,4 0 79,0 0-18,1 0-38,-6 0 16,0 0 1,-4 0-5,-1 0 0,1 0 2,4 0 1,1 0 0,-1 0-9,-6 0 12,5 0 1,-5 0 11,6 0-10,-6 0-2,5 0 1,-10 2 34,6 3-35,-6-4 1,5 6-59,-3-7 55,-4 0 0,5 0 10,-6 0 0,-5 0 4,-1 0 0,1 5-2,5 0 143,0 0-73,-7-5 0,5 0-7,-3 0-55,-4 0-25,7 0 1,-6 1-149,3 4 170,3-3 1,-10 4-110,7-6 0,-5 0 114,4 0-21,-5 0-281,2 0 110,1 7 1,-4-6 15,7 4-76,-7-3 0,5 3-530,-3 0 319,-3 0 162,4-5 269,-6 0 0,-6 6 0,-2 2 0</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2T20:35:37.620"/>
    </inkml:context>
    <inkml:brush xml:id="br0">
      <inkml:brushProperty name="width" value="0.08571" units="cm"/>
      <inkml:brushProperty name="height" value="0.08571" units="cm"/>
      <inkml:brushProperty name="color" value="#E71224"/>
    </inkml:brush>
  </inkml:definitions>
  <inkml:trace contextRef="#ctx0" brushRef="#br0">1 0 8129,'8'0'77,"-2"0"128,-6 0 180,0 0 0,0 7-243,0-6 31,0 12 1,0-9 325,0 5-250,0 1 0,0 10 110,0-1-186,0 1 1,0 1-27,0 4 75,0 3-47,0 1 1,0 0-336,0 1 131,0-1 1,0 5 194,0 1-616,0-1 353,0-11 0,0 3-523,0-6 439,0-1 0,0 1-149,0-1-57,0-5-45,0-1-880,0-12 674,0 6 638,0-7 0,-6 0 0,-2 0 0</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2T20:35:38.782"/>
    </inkml:context>
    <inkml:brush xml:id="br0">
      <inkml:brushProperty name="width" value="0.08571" units="cm"/>
      <inkml:brushProperty name="height" value="0.08571" units="cm"/>
      <inkml:brushProperty name="color" value="#E71224"/>
    </inkml:brush>
  </inkml:definitions>
  <inkml:trace contextRef="#ctx0" brushRef="#br0">44 662 8072,'-8'0'-43,"-5"0"116,12 0-20,-6 0 25,1 0 121,4 0 87,-5 0-190,14 0 1,1 0 60,7 0 1,6-5 110,3 0-280,4 0 136,2 5 0,7-1 4,7-4-107,7 3 1,9-9-143,4 6-82,3 0 1,11 0 230,1 0 1,4 0-173,-4 5 1,-1 0 68,-5 0 0,-4 0 34,0 0 0,-2 0 59,1 0 0,-3 0-10,-6 0 0,0 0 39,0 0-47,6 0 0,-3 0 2,7 0 0,-5 0 10,4 0 1,2 0 46,9 0 1,-11 0-38,1 0 1,-7 0-114,-3 0 1,1 0 99,4 0 1,-10 0-572,3 0 563,-6 0 0,-6 0-8,4 0 0,0 0 0,-5 0 0,4 0 124,-9 0-122,-3 0 1,6 0 76,-2 0-68,-4 0 1,6-2 6,-3-2 29,4 2-30,1-5 1,0 7 13,0 0 33,0 0 100,0 0 1,0-5-96,0 1-42,0-1 251,1 5 0,-8 0-283,-3 0 23,4 0 1,-2 0 13,3 0-84,-3 0 70,0 0 1,-5 0-110,3 0 103,4 0 0,-5 0 4,6 0-47,-7 0 36,11 0 1,-6 0-81,8 0 72,-8 0 4,6 0 0,-11 0-35,7 0 27,-6-7 6,10 5 33,-6-4-32,1 6 0,-2 0-7,-7 0 207,0 0-95,7 0 1,-5 0-91,4 0 285,-4 0-269,-2 0 1,0 0-120,1 0 141,6 0-15,-5-7 0,5 6-234,-7-4 244,7 3-39,2 2 0,-1-1-1,-2-4 0,0 3 22,0-3 165,-1-3-194,-5 6 0,1-4-10,-1 6 135,1 0-105,-8 0 1,5 0-39,-8 0 43,1 0 1,-1 0 23,1 0-164,0 0 141,-6 0 0,8 0-119,-6 0 104,5 6 0,-1-4-3,-1 3 1,6-3-4,-6-2 0,6 0-20,-5 0 267,6 0-240,-10 0 0,12 0 33,-4 0-27,-3 0 4,1 0 1,-6 0-80,4 0 78,-4 0 11,5 0 139,-6 0-150,0 0 1,-1 0 10,1 0 1,0 0-5,-1 0 0,1 0-10,0 0-61,-1 0 65,1 0 1,0 0-107,0 0 106,-1 0-2,8 0 1,-6 0-102,3 0 92,4-7 1,-6 5-13,2-3 5,4 4 0,-7 1 22,4 0 1,-4 0 8,-1 0 0,0-2-23,-1-3 203,-5 4-187,4-6 1,-5 7-33,7 0 28,-1 0 4,1 0 0,0 0-133,-1 0 135,1-6-5,0 4-66,-1-5 66,-5 7-13,4 0 173,-5 0-87,0 0 0,0 0-74,-3 0 185,-3 0-83,4 0 1,-6-1-50,0-4 4,0 3 36,0-4 16,0-1-39,0-1-22,0 0-279,0-5 261,0 11 1,-1-11 46,-4 3 48,3-3-110,-4-8 0,4 3 28,-3-6 347,3 6-234,-4-10 0,-1 5-46,-2-6-59,2-1 0,-4 1-161,6-1 42,-7 1 0,11 6 193,-4 4-575,3 2 137,-4 2 234,4 1-840,-5-1 267,1 7 136,4 1-1002,-11 14 679,11 1 821,-11 7 0,-1-1 0,-9 1 0</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2T20:35:40.370"/>
    </inkml:context>
    <inkml:brush xml:id="br0">
      <inkml:brushProperty name="width" value="0.08571" units="cm"/>
      <inkml:brushProperty name="height" value="0.08571" units="cm"/>
      <inkml:brushProperty name="color" value="#E71224"/>
    </inkml:brush>
  </inkml:definitions>
  <inkml:trace contextRef="#ctx0" brushRef="#br0">1 59 8303,'0'-9'0,"0"-1"11,6 7-65,-4-11 311,5 13-312,-7-6 432,0 7 61,0-6-446,0 4 56,6-4 0,-4 7 282,3 4-125,-4-3 51,-1 17-91,0-9-14,0 18 0,0-5 151,0 6-310,0 1 68,0-1 1,0 7 202,0 3-569,0-3 241,0 6 1,0-4 193,0 6-846,0 0 509,0-6 1,-5-2-70,1-7-584,-1 1 448,5-8 1,-5 0-549,0-8 961,0-5 0,5-3 0,0-6 0</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2T20:35:40.906"/>
    </inkml:context>
    <inkml:brush xml:id="br0">
      <inkml:brushProperty name="width" value="0.08571" units="cm"/>
      <inkml:brushProperty name="height" value="0.08571" units="cm"/>
      <inkml:brushProperty name="color" value="#E71224"/>
    </inkml:brush>
  </inkml:definitions>
  <inkml:trace contextRef="#ctx0" brushRef="#br0">16 133 8303,'-9'-8'-25,"3"1"116,6 1 129,0 4-561,0-4 303,0 6 0,1 0-28,4 0 157,-3 0 1,11 0 82,-3 0-72,9 0 0,-2 0 4,2 0 1,4 0-2,2 0 1,4 0-77,5 0 0,4 0 124,6 0-75,0 0 0,5-2 22,0-3 1,8 4 58,2-4-240,0 3 51,6 2 1,-11 0-88,0 0 51,-7 0 1,9 0 42,-7 0 0,-5 0-17,-5 0 1,0 0 116,6 0-70,-8 0 1,6 0 23,-4 0 1,-2 0 3,3 0 1,4 0-21,5 0 321,0 0-307,-5 0 1,5-2 2,0-2 7,6 2 6,-2-11 1,-1 11-170,-3-3 159,-3 4 1,-2-4-44,0 0 0,-7 0 33,-2 5 1,-4-2 141,-2-3-147,0 4 0,4-6 1,-4 7-42,4 0 35,-10 0 0,8-1-67,3-4 72,-3 3 0,5-4-22,-6 6 1,-1 0-5,0 0 1,-4-5-56,-1 0 69,1 0 1,-2 5-13,-4 0-116,-2 0 105,-3 0 7,1 0-177,0 0-15,-7 0-105,-1 0 242,-1 0-22,-4 0-505,4 6 258,-6-4-85,0 5-440,0-7 731,0 0 0,-6 0 0,-2 0 0</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2T20:35:41.140"/>
    </inkml:context>
    <inkml:brush xml:id="br0">
      <inkml:brushProperty name="width" value="0.08571" units="cm"/>
      <inkml:brushProperty name="height" value="0.08571" units="cm"/>
      <inkml:brushProperty name="color" value="#E71224"/>
    </inkml:brush>
  </inkml:definitions>
  <inkml:trace contextRef="#ctx0" brushRef="#br0">104 0 8303,'-15'0'-156,"0"0"1,5 0 58,1 0 237,5 0 1,-4 0 17,3 0 12,4 0 1,-6 2 120,7 3-149,0 3 0,0 2 143,0 0-224,0 6 75,0 0 1,0 11 137,0-8-319,0 7 60,0-3 0,0 7 217,0-1-456,0 0 179,0 1 0,0-1-475,0 1 310,0-8 8,0 0 0,0-8-280,0 1 346,0 0 136,-6-1 0,-3 1 0,-5 0 0</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2T20:35:41.683"/>
    </inkml:context>
    <inkml:brush xml:id="br0">
      <inkml:brushProperty name="width" value="0.08571" units="cm"/>
      <inkml:brushProperty name="height" value="0.08571" units="cm"/>
      <inkml:brushProperty name="color" value="#E71224"/>
    </inkml:brush>
  </inkml:definitions>
  <inkml:trace contextRef="#ctx0" brushRef="#br0">118 89 8344,'-23'0'-352,"2"0"1,6 0 495,1 0-325,-1-7 170,7 5 174,-5-4-28,11 6 143,-4-7 73,6 6-174,0-6 1,1 7 49,4 0-107,3 0 0,9 0 107,2 0 1,4 0-50,7 0 0,5 2 71,5 3 0,10-4-69,9 4 1,8-3-135,11-2 0,17 0-292,-42 0 1,2 0 0,2-1-1,2 0 178,2-1 0,0-1 1,2 0-1,0 0 67,3-2 0,0 0 0,-1-1 1,-2 1-1,-4 2 1,-1 1 0,-3-1 0,-3 1-135,31 2 37,-10 0 0,-9 0-237,-10 0 49,-10 0 122,-8 6 1,-5-4 112,3 3-213,-3-4 231,12-1 1,-6 0-162,8 0 154,-1 0 1,0-1-58,0-4-124,6 3 644,-10-11 1,2 12-465,-13-4 185,-6-3 1,0 6-262,-3-3-125,-10 3 137,3 2 0,-13 0 105,0 0 0,-7 7 0,-1 1 0</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2T20:35:59.512"/>
    </inkml:context>
    <inkml:brush xml:id="br0">
      <inkml:brushProperty name="width" value="0.08571" units="cm"/>
      <inkml:brushProperty name="height" value="0.08571" units="cm"/>
      <inkml:brushProperty name="color" value="#E71224"/>
    </inkml:brush>
  </inkml:definitions>
  <inkml:trace contextRef="#ctx0" brushRef="#br0">15 29 7643,'0'-8'513,"-7"-5"-112,6 12-556,-6-6 177,7 7 240,0 0-101,0 7 0,0 1 118,0 6 1,0 8-89,0 2 0,0 9 97,0 1 1,0 9-91,0 1 1,0 1-129,0 9 1,0 0 115,0 5 1,0 3-137,0-3 1,5 1-62,0-11 0,5-5-198,-5-4 0,1-8-62,-1 3 0,-3-6 140,2-5 0,-2-7-640,-2-7 276,0-7-90,0 3 0,-2-6 585,-2 0 0,-5-6 0,-5-2 0</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2T20:36:01.005"/>
    </inkml:context>
    <inkml:brush xml:id="br0">
      <inkml:brushProperty name="width" value="0.08571" units="cm"/>
      <inkml:brushProperty name="height" value="0.08571" units="cm"/>
      <inkml:brushProperty name="color" value="#E71224"/>
    </inkml:brush>
  </inkml:definitions>
  <inkml:trace contextRef="#ctx0" brushRef="#br0">59 104 8157,'-15'0'-990,"0"0"371,7 0 248,-5 0 833,12 0-246,-6 0 1,7-2-231,0-3 69,0 3 1,2-4 101,3 6 1,3 0-66,6 0 1,6 0 52,0 0 0,1 0-68,-2 0 0,3 0 0,4 0 44,-2 0 1,1 5-45,4 0 1,-4 1 37,-1-1-233,7-3 182,0 4 1,12-1 62,-4 0-268,3 0 83,9-5 0,1 0 143,7 0-265,0 0 89,0 0 0,-1 0 114,1 0-374,0-7 350,0 6 1,0-11-9,-1 7 178,-5 1-168,-3 4 1,1 0 95,3 0-87,-3 0 0,-1 0 31,-6 0 0,2 0-7,3 0 1,2 0-51,2 0 1,5 0 47,-4 0 0,3 0-72,2 0 1,-2 0 50,-3 0 1,1-5 210,-6 0 0,7-2-141,-2 2 1,-4 4 10,-1-4 1,-3 2-7,-2-2 0,0 3-45,0-3 1,0 3-86,0 2 1,0-4 94,1-1 1,-1 0-149,0 5 0,-2-2 129,-3-3 0,2 4-3,-6-4 0,5 3 4,0 2 1,0 0 4,0 0 1,2 0 17,-3 0 0,0 0-29,6 0 0,-6 0 19,5 0 1,0 0 8,-5 0 0,5 0-34,5 0 0,-3 0 17,3 0 0,2 0-42,-2 0 1,0 0-1,-5 0 0,0 0-5,0 0 0,-2 0 7,-2 0 1,2 0 18,-3 0 0,4 0-2,1 0 1,0 0-3,0 0 1,7 0 103,2 0 0,0 0-99,1 0 1,-7 0 18,2 0 1,-2 0-59,2 0 0,-5 0 50,1 0 0,-3 0-61,-8 0 0,6 0 53,-6 0 1,2 0-46,-2 0 0,-1 0 33,6 0 0,-2 0 7,3 0 0,1 0-18,-7 0 0,5 0 61,-5 0 1,5 0-47,-4 0 1,1 0 2,-2 0 1,-1 0 28,6 0 0,-2 0-26,3 0 0,-4 0-8,-7 0 0,0 0 10,1 0 1,-2 0-28,-4 0 1,2 0 19,-6 0 0,4 0-15,-4 0 1,-1 0-14,-4 0 0,0 0-27,0 0-19,-1 0 56,1 0-55,-7 0 42,5 0-285,-11 0 0,4-2-239,-6-2 59,7 2 62,-5-5 35,4 7 0,-1-1-461,0-4 274,0 3 131,-5-4 441,0 6 0,0 0 129,-7 0-81,6 0 0,-8 0 294,5 0-103,2 0 302,-11 0-381,11 0 1,-6 0 477,3 0-339,3 0 0,-6 0 76,3 0-300,4 0 268,-6 0 72,7 0-159,0 0-47,0 6 63,0-4-135,0 11 1,0-5 23,0 7 0,0 6 33,0 4 0,0-1-47,0 5 0,0-1-11,0 11 1,-5 1-25,0 4 0,-1 1 42,1 4 1,3-3-235,-3 3 1,4-8-18,1-2 1,-5-5-40,0 6 1,0-13 90,5 3 0,0-11-93,0 1 1,-1-4-138,-4-1 0,1 0 73,-5-1 0,-1-4-119,-5 0 1,-1-7 62,-4 2 1,2-2 257,-6 2 0,-7-3 0,-7 5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2T20:33:07.515"/>
    </inkml:context>
    <inkml:brush xml:id="br0">
      <inkml:brushProperty name="width" value="0.08571" units="cm"/>
      <inkml:brushProperty name="height" value="0.08571" units="cm"/>
      <inkml:brushProperty name="color" value="#E71224"/>
    </inkml:brush>
  </inkml:definitions>
  <inkml:trace contextRef="#ctx0" brushRef="#br0">1426 45 8200,'0'-8'-1299,"-4"-1"924,-1 5 620,-7 2 0,9-10-174,-7 8-46,7-1 0,-10 5 12,3 0 0,2 0 112,-2 0-167,0 0 1,-4 0 143,-1 0-104,0 6 0,0-3-2,1 7 1,-1-6-20,0 0 0,1 0-11,-1 1 0,0-4-2,1 4 0,-6 2-19,0-2 1,-4 1 49,4-1 0,-1-3 11,1 3 1,-2-4-22,-8-1 0,6 2-11,-1 3 1,6-4 19,-6 4 1,1-3 3,-6-2 0,7 0 25,4 0 0,-3 0-26,3 0 0,-1 0-2,6 0 0,-1 0 1,0 0 1,0 0 1,1 0 1,-6 5 15,1 0 0,-1 4 3,5-4 0,1 5 14,-1-5 1,-5 7 0,1-3 1,-6 4 0,6 2 0,-6 0-18,5-1 0,-6 6 9,2 0 1,1-1-4,-1-4 0,-1 6 35,-4 4 0,1-2-36,3 1 0,-1-4-26,7 4 1,-6-1 1,6 2 0,-3 2-7,3-2 1,1 1-153,-7-2 0,7 6 101,-1-1 1,4 1-284,5 4 0,4-5 84,6-4 0,0 3 237,0-4 0,13 4 0,3 1 0</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2T20:36:01.957"/>
    </inkml:context>
    <inkml:brush xml:id="br0">
      <inkml:brushProperty name="width" value="0.08571" units="cm"/>
      <inkml:brushProperty name="height" value="0.08571" units="cm"/>
      <inkml:brushProperty name="color" value="#E71224"/>
    </inkml:brush>
  </inkml:definitions>
  <inkml:trace contextRef="#ctx0" brushRef="#br0">88 192 7400,'-14'0'-400,"-1"-7"1,5 5 1012,0-3-524,0 4 1,2-1 38,3-3 1,2 4 129,-2-4-196,4 3 48,-6 2 1,9 0 38,3 0 1,3 0 14,6 0 1,8 0-1,2 0 0,6 0-49,4 0 0,5 0 4,10 0 0,8-2-136,7-2 1,8 2 90,1-3 1,9-1-374,11 1 1,2-5 359,3 5 1,-48 0 0,1 0-57,47 0 0,2-1 92,-2 1 1,-4 3 0,-5-3 0,-1 4-77,0 1 0,0 0-4,0 0 0,-4 0 49,-1 0 0,-5 0 10,6 0 0,2 0-5,2 0 1,4-2-11,-9-3 0,9 3-29,1-2 0,5 2-47,-5 2 1,-5 0-5,-5 0 1,-4 0 12,4 0 1,-6 0-133,1 0 1,-9 0 83,-6 0 0,-7 0 58,-2 0 0,0 0 146,4 0 1,-5 0-143,-4 0 0,1 0 56,-1 0 0,5 0-95,-5 0 0,2 0 311,-2 0 1,-3 0-286,3 0 1,1 0 98,-1 0 1,2 0-148,-2 0 0,-2 0 51,7 0 0,-2 0-158,2 0 143,3 0 0,-6-5-25,3 0 171,3 0-140,2 5 1,-4-5 98,4 0-86,-10 1 1,8-1 5,-3 0 1,-1-5 8,0 5 0,-7 0 2,-2 5 0,0-5-4,-4 0 1,0 0-23,0 5 0,-9 0 17,-7 0 0,-6 0-26,2 0 0,-4 0-96,-1 0-229,-7 0 171,5 0-70,-11 0 0,3 0-179,-10 0 1,1 0-40,-5 0 458,-1 0 0,-5 0 0,0 0 0</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2T20:36:02.766"/>
    </inkml:context>
    <inkml:brush xml:id="br0">
      <inkml:brushProperty name="width" value="0.08571" units="cm"/>
      <inkml:brushProperty name="height" value="0.08571" units="cm"/>
      <inkml:brushProperty name="color" value="#E71224"/>
    </inkml:brush>
  </inkml:definitions>
  <inkml:trace contextRef="#ctx0" brushRef="#br0">809 133 8104,'12'-17'-1004,"2"-2"690,-9 2 1,15-4-64,-10 6 924,-4 7-277,1-5 1,-2 10 28,0-7 73,-1 7 85,-4-4-8,0 7-170,0 0-80,0 7 1,-1-2 0,-4 9 0,-3 1-42,-7 14 1,4-2 37,-4 7 1,2 5-27,-12 5 0,4 8 23,-8 12 1,1 0-224,-11 9 0,-2 1-154,17-31 0,-1 2 0,-1 0 0,-2 1 151,-4 6 0,0-1 1,2 0-1,0 0 21,-2-2 1,0 0 0,2-2 0,0-1 65,0-4 1,1-1 0,-23 32-56,3-9 0,14-12 52,6-7 0,9-13-97,1-7 1,7-7 134,3 1-623,5-2-240,-2-9 245,6-2 1,0-7 36,0-4 1,1-8-344,4-7 835,4-13 0,5 9 0,1-12 0</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2T20:36:03.081"/>
    </inkml:context>
    <inkml:brush xml:id="br0">
      <inkml:brushProperty name="width" value="0.08571" units="cm"/>
      <inkml:brushProperty name="height" value="0.08571" units="cm"/>
      <inkml:brushProperty name="color" value="#E71224"/>
    </inkml:brush>
  </inkml:definitions>
  <inkml:trace contextRef="#ctx0" brushRef="#br0">265 0 8448,'0'15'1188,"0"0"-722,0-1-567,-6 8 138,-2 1 1,-9 12 190,-2 5-426,2 2 166,-10 2 1,4 0 161,-7 0-271,8 0 108,-6-6 0,11-2-77,-2-7 177,3-6-270,7-2 170,3-12 1,7-3-124,4-6 1,8-8 90,7-7 1,6 1 36,-1-6 1,7-1 6,3 1 0,4 1-6,-5 4 1,5 0-62,-4 0 0,4 1-116,-5-1 0,0 5 40,-4 0 0,-1 7 70,1-2 1,-8 4-667,-2 1 760,-4 0 0,-1 6 0,0 2 0</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2T20:36:09.260"/>
    </inkml:context>
    <inkml:brush xml:id="br0">
      <inkml:brushProperty name="width" value="0.08571" units="cm"/>
      <inkml:brushProperty name="height" value="0.08571" units="cm"/>
      <inkml:brushProperty name="color" value="#E71224"/>
    </inkml:brush>
  </inkml:definitions>
  <inkml:trace contextRef="#ctx0" brushRef="#br0">309 251 8086,'5'-15'0,"0"0"0,0 1-85,-5-1 0,5-1 224,0-4 1,0 4 67,-5-4 1,0 4 134,0 1 1,0 0-112,0 1 0,0-1 30,0 0 0,-2 2-93,-3 3 0,-3 4 23,-7 6 1,-6 0-254,-3 0 1,-4 8 89,-2 7 0,-1 6-174,-3 8 0,3 7 94,-3 3 1,6-3-178,8-1 1,2 1 111,13-2 1,1 0-92,4-4 1,8-3 115,6-2 1,8 1 66,7-6 0,0 4-52,1-4 1,-1-1 26,1-4 1,-3 0 1,-2-1 1,-5 1 11,-11 0 1,-2 0 187,-7-1 1,-2-4-114,-3 0 1,-4 0 128,-11 4 0,2-4-93,-7 0 1,3-2-207,-3 2 0,4-4-268,6-6 328,0 0-560,7 0 0,3-1 631,10-4 0,3-3 0,7-7 0</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2T20:36:09.620"/>
    </inkml:context>
    <inkml:brush xml:id="br0">
      <inkml:brushProperty name="width" value="0.08571" units="cm"/>
      <inkml:brushProperty name="height" value="0.08571" units="cm"/>
      <inkml:brushProperty name="color" value="#E71224"/>
    </inkml:brush>
  </inkml:definitions>
  <inkml:trace contextRef="#ctx0" brushRef="#br0">16 397 8328,'0'-15'-214,"0"1"1,0-1 566,0 0 1,1 4-10,4-4 1,-2 7-235,7-12 1,0 7 3,5-6 1,-1-3-194,1 3 0,1-7 71,4 1 1,-4 2-97,4-1 1,-5-1 127,-6-4 0,3 6-425,-7 3 218,0 11 1,-12 2 85,-3 7 0,-4 8 83,-6 7 0,-1 6 5,-4 9 0,-1-1 117,7 0 1,-1-1-68,5-3 0,2 2 47,3-2 0,4-2-58,6 1 0,1-6-19,4 2 1,4-5 22,5-6 0,6 3-184,-1-7 0,8 0-93,-3-5 1,4 0-555,1 0 797,-6 0 0,11-7 0,-3-1 0</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2T20:36:09.885"/>
    </inkml:context>
    <inkml:brush xml:id="br0">
      <inkml:brushProperty name="width" value="0.08571" units="cm"/>
      <inkml:brushProperty name="height" value="0.08571" units="cm"/>
      <inkml:brushProperty name="color" value="#E71224"/>
    </inkml:brush>
  </inkml:definitions>
  <inkml:trace contextRef="#ctx0" brushRef="#br0">59 30 8197,'-10'-5'0,"0"0"65,1-7 123,0 11 181,-4-6 14,12 7-199,-6 7 1,7 7 185,0 11-167,0 3-3,0 1 0,0 7-96,0 3-69,7 10 1,-6-1 132,4 5 1,-3 1-127,-2 5 0,5 0-344,0 0 1,0-7 171,-5-3 1,5-10-444,-1-5 1,3-4-91,-2-6 663,-4-2 0,13-14 0,-6-2 0</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2T20:36:10.220"/>
    </inkml:context>
    <inkml:brush xml:id="br0">
      <inkml:brushProperty name="width" value="0.08571" units="cm"/>
      <inkml:brushProperty name="height" value="0.08571" units="cm"/>
      <inkml:brushProperty name="color" value="#E71224"/>
    </inkml:brush>
  </inkml:definitions>
  <inkml:trace contextRef="#ctx0" brushRef="#br0">1 308 8197,'1'-8'672,"4"3"-412,-3-3 0,6 5-154,-3-7 1,-2 6-217,7 0 1,-5-5 113,5 0 0,-1-4-143,6-2 1,0 0 102,0 0 1,-1-1-207,1-4 0,-5 3 23,0-8 0,-6 5-27,6-4 0,-6 6 130,0-2 43,-2 4 1,-4 8 122,-2 3 1,-5 10-76,-5 5 1,-6 4 114,0 6 0,1 3-76,4 6 0,0 1 99,1-1 1,1-1-55,3-4 1,-2 2 16,8-6 0,-1 5-85,5-6 1,6 1-25,4-6 0,8-5-77,2-5 0,6 3-449,-2-2 559,4 0 0,8-12 0,1-1 0</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2T20:36:10.502"/>
    </inkml:context>
    <inkml:brush xml:id="br0">
      <inkml:brushProperty name="width" value="0.08571" units="cm"/>
      <inkml:brushProperty name="height" value="0.08571" units="cm"/>
      <inkml:brushProperty name="color" value="#E71224"/>
    </inkml:brush>
  </inkml:definitions>
  <inkml:trace contextRef="#ctx0" brushRef="#br0">207 60 8184,'0'-15'15,"0"0"0,-2 2 116,-3 3 1,2 4 61,-7 6 0,0 0 205,-4 0-637,-1 6 222,0 3 0,-4 7 199,-1 4-460,-6 2 210,10 8 1,-6-6-33,8 1 98,5-7 0,3 8-45,6-6 1,0 4 30,0-4 1,11-2-15,4-9 0,10 3 45,-1-7 0,9 0-172,1-5 1,2-2 105,-2-3 0,-1-3-276,6-7 1,-1-1-43,1-4 1,-3 2 368,-7-6 0,1-1 0,-1-4 0</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2T20:36:10.762"/>
    </inkml:context>
    <inkml:brush xml:id="br0">
      <inkml:brushProperty name="width" value="0.08571" units="cm"/>
      <inkml:brushProperty name="height" value="0.08571" units="cm"/>
      <inkml:brushProperty name="color" value="#E71224"/>
    </inkml:brush>
  </inkml:definitions>
  <inkml:trace contextRef="#ctx0" brushRef="#br0">44 59 8184,'-14'-15'-10,"6"0"1,-4 6 74,7-1 363,0 7-61,5-4-184,0 7 1,5 12 339,0 2-247,7 11 1,-4-2 145,6 6 0,1 7-123,0 3 0,1 4-116,4 1 0,-4 1 77,4 4 1,-4 4-354,-1 5 0,-1 1 150,1 0 1,0 0-78,0 0 1,-7-7-176,-3-3 0,1-5-164,-1-5 0,0-3-305,-5-6 0,0-8-53,0-2-92,0-10 0,-2-4-90,-3-6 899,4-13 0,-12-3 0,5-13 0</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2T20:36:10.952"/>
    </inkml:context>
    <inkml:brush xml:id="br0">
      <inkml:brushProperty name="width" value="0.08571" units="cm"/>
      <inkml:brushProperty name="height" value="0.08571" units="cm"/>
      <inkml:brushProperty name="color" value="#E71224"/>
    </inkml:brush>
  </inkml:definitions>
  <inkml:trace contextRef="#ctx0" brushRef="#br0">59 206 8184,'-21'0'-376,"4"0"93,3 0 990,7 0 0,17-2-177,9-3 0,11-3-339,14-6 1,5-1 53,0 0 0,2 0-431,-2 1 1,-4-6 153,4 1 0,-5-1-313,-4 5 0,-6 2-457,-10 3 802,-2-3 0,-14 12 0,-2-6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2T20:33:08.808"/>
    </inkml:context>
    <inkml:brush xml:id="br0">
      <inkml:brushProperty name="width" value="0.08571" units="cm"/>
      <inkml:brushProperty name="height" value="0.08571" units="cm"/>
      <inkml:brushProperty name="color" value="#E71224"/>
    </inkml:brush>
  </inkml:definitions>
  <inkml:trace contextRef="#ctx0" brushRef="#br0">45 206 8137,'-10'0'-1108,"0"0"997,7 0 0,-5 0 190,3 0-39,3 0 118,-4 0-32,6 0 33,0 0-85,6-6 1,2 4-4,7-3 1,5 4-27,-1 1 1,9-2-5,1-3 1,2 4 5,9-4 0,-1 3-64,5 2 0,2-2 72,3-2 1,4 2-97,11-3 1,3-2 78,7 3 0,-7-3-28,-4 2 1,3 4 14,-3-4 0,1 1 49,-5-1 1,-7 4-54,-3-4 1,-3 3 6,-2 2 0,5 0-61,0 0 0,1 0 61,-1 0 0,0 0-38,10 0 1,-2 0 30,12 0 0,-5 0-21,4 0 1,-4-1 8,5-4 0,-2 3 33,1-3 0,-2-1 26,-8 1 0,1 0 17,0 5 0,-2-5-96,-3 0 1,1 0 43,-6 5 0,0 0-62,-4 0 0,2 0 57,-3 0 0,3 0-68,-7 0 0,2-1 55,2-4 1,0 3-35,0-3 1,0-1 34,1 1 1,-1-5 10,0 5 0,5 0 113,0 5 1,0-5-120,-5 0 0,2 0 34,3 5 1,-4 0-19,4 0 0,-3 0 15,-2 0 1,0 0-6,0 0 0,0 0 21,1 0 1,0 0-32,4 0 0,-1 0-6,5 0 0,-5 0-36,1 0 0,-3-4 40,-2-1 0,1 0 30,4 5 1,-3 0-29,3 0 1,-3 0-66,-2 0 1,2 0 59,3 0 1,-2 1-32,7 4 1,-5-1-6,5 5 0,-4-4-2,9 5 1,-8-7 29,8 2 1,1 2-11,4-2 1,3 0 159,1-5 1,-6 0-94,7 0 1,-2 4 6,-3 1 1,1 0-32,-1-5 0,-2 0-74,6 0 0,-6 0 16,2 0 0,-2 0-15,2 0 1,-5 0-191,-1 0 1,0 0 62,-9 0 1,1 0-51,-1 0 0,-8 0 80,3 0 1,-9 0-301,-1 0 0,-2 0-62,3 0 1,-11 0 474,1 0 0,-1 7 0,-1 1 0</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2T20:36:13.440"/>
    </inkml:context>
    <inkml:brush xml:id="br0">
      <inkml:brushProperty name="width" value="0.08571" units="cm"/>
      <inkml:brushProperty name="height" value="0.08571" units="cm"/>
      <inkml:brushProperty name="color" value="#E71224"/>
    </inkml:brush>
  </inkml:definitions>
  <inkml:trace contextRef="#ctx0" brushRef="#br0">1367 368 8362,'0'-15'-580,"0"7"452,0-5 1,0 10 56,0-7 330,0 6-130,0-9 0,-2 10-64,-2-7 37,2 7 1,-6-5 103,3 3-187,3 3 108,-11-11 0,5 12-66,0-12 30,-5 11 1,5-9 29,-7 6 0,-5-2-25,1 2 1,-7 4 51,1-4-226,-3 3 66,-8 2 0,-3 0 137,-10 0-271,-3 0 78,-7 0 0,0 7-47,1 2 143,-1 4 0,2-3-31,3 0 0,3-5 23,7 5 1,5-7 13,0 2 0,8 1-12,1-1 0,2 5-11,9-5 1,-7 6 4,1-1 1,2-2-4,-1 2 1,4 0 0,-4 5-1,-1 1-7,-4 4 1,6-2 2,3 6 0,-1-6 5,1 2 1,1 1 41,4-2-44,0 1 0,7 0-2,3-1 0,-1 6 6,1-6 0,0 6 10,5-6-13,0 8 0,2-9 12,3 6 0,-4-6-2,4 2 0,3 1 24,2-2 1,-3 3-28,-2-3 0,1-1-39,-1 7 1,5-7 37,-5 1 1,4 3-43,-4-3 0,5 2 28,-5-1 0,7-4-5,-3 4 0,4-4-15,2-1 1,1 0-7,4-1 1,-2 1-3,6 0 21,-6-7 0,10 5-6,-3-3 48,2-4-41,3 1 0,-1-7-1,1 0 65,-1 0-61,0 0 0,1 0 126,-1 0-121,1 0 0,-1 0 17,0 0 0,6 0 2,-1 0 1,0-2-53,-4-3 40,6 4 1,-4-6 15,8 7-90,-8 0 70,11-6 1,-11 4 9,8-3-75,-8 3 60,17 2 0,-15 0-76,11 0 70,-11-6 1,8 4-9,-2-3 1,0-1-6,0 1 13,2-6 0,-9 4-2,6-3 0,-5-3-7,5 3 25,1-3-18,4-1 0,-5-3-4,0-2 21,-6 2-15,9-4 0,-16 1 33,4 1-32,-4-7 1,-2 8 71,1-7 1,-9 2 149,-1-1 0,-2-4 47,-8 4-113,0-11 1,-7 3-41,-3-8 438,-3 1-283,-7-5 1,-8 0 160,-6 0-164,-7-13-278,-8 9 1,-2-20-351,-3 9-999,-3-3 1347,-7 3 1,-4 9-656,-1 5 0,0 16-558,5 14-386,1 7 640,5 15 971,-4 7 0,15 9 0,-7 7 0,0-1 0</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2T20:36:15.845"/>
    </inkml:context>
    <inkml:brush xml:id="br0">
      <inkml:brushProperty name="width" value="0.08571" units="cm"/>
      <inkml:brushProperty name="height" value="0.08571" units="cm"/>
      <inkml:brushProperty name="color" value="#E71224"/>
    </inkml:brush>
  </inkml:definitions>
  <inkml:trace contextRef="#ctx0" brushRef="#br0">868 103 8275,'7'-14'0,"-6"4"-50,4 0 126,-3 0 369,4-4-219,3-1-36,-1 7 1,0-4 191,-3 7-249,-4 1 312,6 4-63,-7 0-334,0 0 141,0 6 0,-2 7-3,-3 7-127,-9 12 0,-9-5-193,-7 12 82,-6 6 0,-3 8 200,-10 6-1893,-10 6 1686,-1 2 1,22-31 0,-1 1 39,3 0 0,-1 0 0,-4 1 0,0 1-122,2-3 1,0 1-1,0 0 1,1 0-46,-31 21-34,17-2 181,10-25 1,16 2-210,6-14-64,7-6-426,13-6 1154,6-7 1,3-7-871,5-3 36,1-3-78,6-8 496,-4 5 0,10-18 0,-4 3 0</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2T20:36:16.190"/>
    </inkml:context>
    <inkml:brush xml:id="br0">
      <inkml:brushProperty name="width" value="0.08571" units="cm"/>
      <inkml:brushProperty name="height" value="0.08571" units="cm"/>
      <inkml:brushProperty name="color" value="#E71224"/>
    </inkml:brush>
  </inkml:definitions>
  <inkml:trace contextRef="#ctx0" brushRef="#br0">309 1 8275,'-8'0'-952,"-5"0"1966,5 0-581,-7 0-562,1 0 255,-1 0 1,5 6 126,0 4-507,1 9 190,-6-2 1,0 11-292,0-4 263,1 4 0,-1 6 65,0 0 0,-4 7-75,-1-2 1,1-1-93,4 1 59,7-13 0,-5 9 64,3-11 84,3-9-82,1 4 70,6-17 113,0 5 1,0-9 87,0-3-192,0 3-3,0-11 0,1 10 280,4-7-265,3 7 29,1-3 8,4 6-28,-5-7 0,7 5 59,-1-3-32,7 4-23,-4-6 1,6 6 27,-4-4-170,-2 3 135,10 2 1,-9 0-165,7 0 60,-7 7 0,5-4-74,-4 7 1,-2-5-522,2 4 671,-2 1 0,-3 5 0,1 0 0</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2T20:36:16.841"/>
    </inkml:context>
    <inkml:brush xml:id="br0">
      <inkml:brushProperty name="width" value="0.08571" units="cm"/>
      <inkml:brushProperty name="height" value="0.08571" units="cm"/>
      <inkml:brushProperty name="color" value="#E71224"/>
    </inkml:brush>
  </inkml:definitions>
  <inkml:trace contextRef="#ctx0" brushRef="#br0">280 206 8343,'7'-14'-489,"-4"-1"-61,7 0 0,-2 1 903,2-1-54,3 0 0,-5 1-53,7-1 41,-1 0-156,-6 0 0,4 6 310,-7-1-303,6 0 0,-9 0 138,3 0 109,-4 7-224,-1-3 1,-11 9 161,-4 7-560,-9 6 213,-6 13 1,-2 3-465,-8 2 402,1 3 1,-3 11-97,3-4 1,3 3 140,6-8 1,3-1-121,2 1 150,10-6 1,9 1-68,6-9-115,6-4 59,9-6 1,8-7-438,6-3 332,7-4 0,0-2 3,3-4 236,4-3 0,-6-14 0,7-1 0</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2T20:36:17.247"/>
    </inkml:context>
    <inkml:brush xml:id="br0">
      <inkml:brushProperty name="width" value="0.08571" units="cm"/>
      <inkml:brushProperty name="height" value="0.08571" units="cm"/>
      <inkml:brushProperty name="color" value="#E71224"/>
    </inkml:brush>
  </inkml:definitions>
  <inkml:trace contextRef="#ctx0" brushRef="#br0">104 30 8282,'0'-14'-1064,"0"5"1796,0 3-370,0 6 0,0 3-156,0 7 1,0 3-198,0 16 0,-2-1-110,-3 11 0,2-4 70,-7 4 0,5 0-92,-5 5 0,6 2 131,-6 3 1,2-3-194,-2 3 0,-2-9 6,7 0 0,-4-13 30,4 3 65,0-11 62,5-4 0,0-10-41,0-10 0,1-5 1,4-9 24,-3 2 109,11-10-93,-5 4 0,5-2-18,-3 1 272,3-1-244,-5 2 1,7-3 252,0 7 14,-1-1-181,-5 5 1,4 1 21,-4-1 0,0 5-43,0 0 286,-5 7-138,9-3 0,-12 7-64,4 4 44,3 3-99,-6 7 1,5 5 91,-7-1-260,0 7 75,0-3 0,0 7-104,0-1-274,0 0 195,0 1 0,0-6-240,0 1 281,-7-7 0,5 3 153,-2-6 0,2-1 0,2 1 0</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2T20:36:17.590"/>
    </inkml:context>
    <inkml:brush xml:id="br0">
      <inkml:brushProperty name="width" value="0.08571" units="cm"/>
      <inkml:brushProperty name="height" value="0.08571" units="cm"/>
      <inkml:brushProperty name="color" value="#E71224"/>
    </inkml:brush>
  </inkml:definitions>
  <inkml:trace contextRef="#ctx0" brushRef="#br0">206 74 8282,'-15'-15'133,"7"7"0,-5 2 68,3 6 51,-3 0-63,-1 0 1,-1 0-408,0 0 195,0 6-50,1 2-247,-1 14 246,0-6 1,2 7 178,3-4-165,-3 4 55,12 0 1,-6 0-112,7-3 4,0-4 1,7 0 86,3-6-168,3 0 86,1-2 1,6-2-22,0-6 1,1-1 101,-2-4 0,-2-5-24,2-9 23,-2 2 1,-3-9-47,1 6 138,-7-6-98,5 3 1,-6-1 57,3-1 0,-2 6 159,-3-6 0,-4 7 163,4-1-40,-3 9-155,-2 3 1,-5 9 105,0 3 1,-6 5-328,1 9 35,3 4 1,-4 7 209,6-1-799,-7 7 446,11-5 1,-11 0-27,8-6 0,-1-6-43,5 6 0,0-7 246,0 1 0,6-2 0,2-3 0</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2T20:36:17.980"/>
    </inkml:context>
    <inkml:brush xml:id="br0">
      <inkml:brushProperty name="width" value="0.08571" units="cm"/>
      <inkml:brushProperty name="height" value="0.08571" units="cm"/>
      <inkml:brushProperty name="color" value="#E71224"/>
    </inkml:brush>
  </inkml:definitions>
  <inkml:trace contextRef="#ctx0" brushRef="#br0">30 103 8249,'0'-14'31,"0"-1"79,0 7 0,0 0 267,0 3-124,6 3-64,-4-4 0,9 12-126,-6 4-125,0 3 251,2 2 1,-6 6-104,4 3-146,3 4 87,-6 1 0,5 1-145,-7-1 1,0 1 78,0-1 1,-2-1-182,-3-4 1,2 2 61,-7-6-60,0 0 90,2-12 0,-5 3-80,3-6 96,4 0 1,-6-7-103,7-2 169,0-5 1,5-12-22,0-3-241,7-4 252,1-8 1,7-2-79,0-6 2,6 7 71,-5-6 1,10 12-63,-6-3 372,6 3-173,-3 2 0,0 7 507,-4 8-325,-2 5-101,-9 9 292,5 0-247,-5 7 0,0 3-17,-3 9 0,-3 4-22,-2 7 1,-2 1 155,-3 3-420,4-3 107,-13 5 1,13-7 203,-4 1-485,3-7 176,-4 4 1,4-10-640,-3 2 411,4-2 115,1-9 211,0-2 0,0 1 0,0 1 0</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2T20:36:18.884"/>
    </inkml:context>
    <inkml:brush xml:id="br0">
      <inkml:brushProperty name="width" value="0.08571" units="cm"/>
      <inkml:brushProperty name="height" value="0.08571" units="cm"/>
      <inkml:brushProperty name="color" value="#E71224"/>
    </inkml:brush>
  </inkml:definitions>
  <inkml:trace contextRef="#ctx0" brushRef="#br0">339 89 8119,'6'-21'0,"2"4"-368,0-4 205,-1 6 248,-7 7 251,-7 2-126,-7 6 1,-9 6-327,-7 4 101,1 10 1,-5 2-250,-1 8 0,-4-1-6,5 1 328,0-1-185,11 0 158,-5 7 0,13-10 30,1 4-327,5-11 235,9 3 1,4-9-156,6-3-2,-1 3 135,19-12 1,-5 4-5,6-10 26,1-3 0,-2-8 38,-4-4 0,2 4 6,-6-4 1,6-3 68,-2-1 1,-2 1-106,-3-2 1,-4 3 122,-5-3 1,1-1-30,-6 6 1,2 1 168,-3 4 1,-2 5-185,3 1 229,-3 5-123,-9-2 1,4 12-114,-7 4 1,7 5 77,-2 4 14,-3-2-214,6 10 134,-4 3 1,6 2 2,0 8 1,0-6-15,0 5 1,0 0-127,0 5-55,0 1 168,0-1 1,-5 0-174,0 0 46,-7 0 1,9 0-203,-7 0 137,0-6 58,-4 4 0,-1-11-35,0 4 95,1-4 1,-3-9-49,-2-2 180,2-4-140,-4-7 1,5 2 1,-4-6 0,4 0 8,-4-5 1,4 0 96,1 0-66,1-13-27,-1 3 268,7-18-247,1 5 1,2-8-7,0-3 197,0-4-87,5-6 0,0 2-82,0 3 63,7-4-56,1 6 1,9-1-65,2 4-105,-3 3 0,12 8-110,-5-5 125,6 5 0,3 0 124,2 4-733,-3-4 744,5 7 0,-7-12 0,1 5 0</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2T20:36:19.250"/>
    </inkml:context>
    <inkml:brush xml:id="br0">
      <inkml:brushProperty name="width" value="0.08571" units="cm"/>
      <inkml:brushProperty name="height" value="0.08571" units="cm"/>
      <inkml:brushProperty name="color" value="#E71224"/>
    </inkml:brush>
  </inkml:definitions>
  <inkml:trace contextRef="#ctx0" brushRef="#br0">73 427 8119,'4'-10'-409,"1"0"324,7 1 110,-11 0 1,11-4 155,-7 4 0,6 0 206,-1 0-320,3-1 20,2-5 1,-1-1 236,1-4-551,0 4 186,0-5 1,-1 1-86,1 0 27,0-6 201,-1 10 1,-1-7-173,-3 3 129,3-2 0,-11-1-48,3 3 103,-4-3-49,-1 7 74,0 1-93,-6 9 0,-7 6 85,-7 0-265,-6 13 82,-3-3 1,-2 17-48,-4-2 42,4 3 1,2 6 72,0 0 1,6 1-13,3-6-13,10 7-50,-3-5 62,12-2 0,-4 2-20,10-6-261,9-1 271,16-9 0,9-7 4,10-3-190,3-3 91,0-2 0,4-7-428,-7-3 242,6-9 91,-9-4 1,3-5-441,-10 4 327,-3-4 310,-13 5 0,-2 0 0,-6 2 0</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2T20:36:22.209"/>
    </inkml:context>
    <inkml:brush xml:id="br0">
      <inkml:brushProperty name="width" value="0.08571" units="cm"/>
      <inkml:brushProperty name="height" value="0.08571" units="cm"/>
      <inkml:brushProperty name="color" value="#E71224"/>
    </inkml:brush>
  </inkml:definitions>
  <inkml:trace contextRef="#ctx0" brushRef="#br0">59 59 8157,'5'-10'0,"0"0"0,0 7 0,-5-10 141,0 11 50,0-11 219,0 12-73,0-6-130,0 7 0,0 8 14,0 7 1,0 1-13,0 9 0,0 1-131,0 8 0,0-1-5,0 6 0,0-1 46,0 1 27,0 3 0,0-1-306,0 3 91,0 4 0,-7-11-423,6 1 368,-6-2 1,7-7-59,0 1-614,0-8 520,0 0 1,-1-13-165,-4 1-404,3-7 500,-11 4 1,10-7 343,-7 0 0,0-7 0,-5-1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2T20:33:09.789"/>
    </inkml:context>
    <inkml:brush xml:id="br0">
      <inkml:brushProperty name="width" value="0.08571" units="cm"/>
      <inkml:brushProperty name="height" value="0.08571" units="cm"/>
      <inkml:brushProperty name="color" value="#E71224"/>
    </inkml:brush>
  </inkml:definitions>
  <inkml:trace contextRef="#ctx0" brushRef="#br0">0 103 8133,'0'-14'-365,"7"-1"1,-4 2 276,7 3 0,-5-1 50,4 6 259,-5-7-158,9 11 117,-5-12-20,7 11-130,-1-5 0,1 7 55,0 0 1,1 0-46,4 0 1,-1 0 81,11 0-44,2 0 33,19 0-59,1 7 0,15-5 53,7 2-1423,6 5 1381,14-8 1,3 11-43,-46-9 1,1-1 49,44 3-3,-1-5 6,-7 0-22,7 0 1,-19 0-744,-2 0 901,-10 0-150,-6 0 0,-4 4-23,0 1 0,-6 2-8,0-2 0,0-2 78,1 7-272,3-7 210,7 10 1,-2-10 48,-3 7-57,3-7 0,-9 11 68,5-5-71,1-2 0,-1 6 31,-4-3-74,-4 3 674,-1-5 1,0 7-591,1-1-116,-8-5 76,-7 17 1,-3-17 953,-2 11-992,-4-4 31,0-1 0,-1 0-87,-1-1 71,1 8 0,-5-6-52,-1 4 1,1 1 57,0-2 0,0 8-117,-1-3 107,1-3 1,-2 7 6,-3-3 165,-4-4-174,-6 7 0,-6-6 277,-4 8-263,-10-7 0,-2 9 24,-8-2-59,-6-4 45,5 2 0,-10-1-135,7 8 0,-3-1 68,7-5 66,-3 1-189,17-1 78,-12-6 1,10 5 84,-6-4-67,6 4 43,-3-5 1,4 3 141,-2-6 12,2-1-147,-10 3 0,4-6 146,-7 3-130,-6-2 1,-1-4 52,-7-3 1,-5 3-21,0-3 0,-12 3-291,3 1 128,-11 1 0,-3-2 144,-6-3-1634,-7 3 1452,3-11 0,-8 9-583,-3-6 572,-3 6 0,45-7 0,-1 1 177,0 2 0,1 0 0,1 0 0,0-1 0,-1 0 0,0-2 0,-2 0 0,-1 0 0,2 1 0,0 2 0,1 1 0,1 0 0</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2T20:36:22.660"/>
    </inkml:context>
    <inkml:brush xml:id="br0">
      <inkml:brushProperty name="width" value="0.08571" units="cm"/>
      <inkml:brushProperty name="height" value="0.08571" units="cm"/>
      <inkml:brushProperty name="color" value="#E71224"/>
    </inkml:brush>
  </inkml:definitions>
  <inkml:trace contextRef="#ctx0" brushRef="#br0">59 280 8157,'-15'8'0,"7"-1"-10,-5-7 152,12 0 6,-13 0-151,13 0 366,-6 0-495,7 0 137,7 0-44,1 0-285,7 0 243,6-7 0,-3-1 82,6-7 0,1 2-67,4 3 1,1-3 187,-1 4-421,0-4 193,1-2 1,4-2-157,0-2 1,1 3 129,-6-4 1,5 4-7,1 1-100,-1 7 179,-5-5 0,-1 5-154,-3-7 154,-4 7 1,-6-4-79,-1 7 350,1 0-320,-7 5 240,-1 0-237,-7 0 69,-7 0 668,-1 7-418,-7 1 1,-1 2 563,-4 0-382,4 0-178,-5 4 1,6 6 308,0-1-393,1 1-31,-1 1 0,2-4-117,3 2 1,4 2 111,6-1 0,0 0-14,0-6 0,1 1 31,4 0-335,-3-1 134,17-5 1,-9 2-122,10-6 44,3 0 157,-7-5 1,10-8-181,-6-7-17,-1 0 171,3-13-58,-6 6 74,-1-8 0,-4-4-25,-6 0 90,0-1-73,-5 12 1,-7-3-40,-2 7 1,-5 1-1,0 8 0,-6-1 62,1 6 0,-1 0 0,5 5 0</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2T20:36:25.236"/>
    </inkml:context>
    <inkml:brush xml:id="br0">
      <inkml:brushProperty name="width" value="0.08571" units="cm"/>
      <inkml:brushProperty name="height" value="0.08571" units="cm"/>
      <inkml:brushProperty name="color" value="#E71224"/>
    </inkml:brush>
  </inkml:definitions>
  <inkml:trace contextRef="#ctx0" brushRef="#br0">1 251 8090,'0'-20'12,"0"1"1,0-6 212,0 5-24,0 1 258,0 11 147,0 1-223,0 1-238,0 4 208,0-5-383,0 14 76,0 8 0,0 3 170,0 6-467,0-6 216,0 10 0,0-4 23,0 11 0,0-4-176,0 3 0,0-5-431,0-4 426,0 3 0,0-7-166,0 3-77,0-2 15,0-8-10,0 1 244,0-7 1,1-3 28,4-10 38,-3-3 0,9-15-179,-6-6 460,7-1-109,-4-12 1,8 4 34,4-6-21,-4 0 0,12 0-164,-4 0 601,-3 6-326,7 2 0,-11 14-4,2 2 238,4 4-37,-13 7-214,9 3-70,-17 12 0,5 4-5,-7 10 0,-2 3-5,-3 6 17,-3 1-220,-7 5 89,0-3 1,1 8 149,-1-5-375,0-1 162,7-5 1,-5 1 48,3-1-180,4 1 100,-7-8 1,11 0-56,-3-8 125,4-6 4,1-1 0,0-9-4,0-3 1,6-9 9,4-11 4,3-2 0,7-3-34,-1 1 240,7-7-189,-9-2 0,9-6-32,-7 0 46,8 0-9,-5 0 1,6 6 307,-3 4-176,-4 9 1,-6 1-21,-1 9 163,1 4-229,-7 11 0,-1 1 302,-7 4-148,0 4 1,-5 12-79,0 3 107,-7 4-127,4 1 0,-6 6 91,-1-1-320,7 7 100,-5-10 0,9 5-349,-5-7 263,5 1 1,-2-1-295,6 0 1,0-6 56,0-3 168,0-4 0,1-6-124,4 0 1,3-9 327,7-1 0,0-6 0,0-9 0</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2T20:36:25.786"/>
    </inkml:context>
    <inkml:brush xml:id="br0">
      <inkml:brushProperty name="width" value="0.08571" units="cm"/>
      <inkml:brushProperty name="height" value="0.08571" units="cm"/>
      <inkml:brushProperty name="color" value="#E71224"/>
    </inkml:brush>
  </inkml:definitions>
  <inkml:trace contextRef="#ctx0" brushRef="#br0">206 102 8090,'-6'-8'293,"4"-5"1,-11 11-112,3-3 1,2 4-78,-2 1 0,1 6-158,-6 4 0,0 3 41,0 2 216,1 6-498,-1 2 219,0 6 1,1 1 66,-1-1 1,7 1 46,3-1 0,-2-5 132,2 1-331,1-7 27,4 3 0,6-8-124,4-3 273,3-3-23,2-7 1,-1-2-277,1-3 279,6-3 1,-4-12-136,2 1 1,-2-6 112,-3 6 1,1-8 67,0 3-78,-7-4 1,5-6 17,-3 0 0,-2 1-1,2 8 0,-7-1 369,2 7-60,-4-7 46,-1 9-66,0 3 1,-6 9-165,-4 10-37,4 3 0,-3 8 81,5 4-262,2-4 87,-5 12 1,7-7 149,0 3-360,0 4 116,0-11 0,0 9-48,0-7 140,0 1 0,7-5-139,3-1 109,3 1 30,8-7-114,-5-1 115,6-7 1,-6-2-30,3-3 83,-2-10-58,4-1 0,-6-12-21,-1 4 188,1-4-70,0-1 0,-5 4 90,-1 1-69,-5-1 0,4 1-16,-3-1 28,-4 7 11,6-3-81,-14 13 1,4 3 36,-7 10-208,7 3 171,-10 7 0,11 1 22,-3 4-238,4-4 91,1 12 1,0-10 103,0 6-181,0-6 159,6 10 1,-2-12 2,5 4-19,8-4 0,1-6-12,6 0 1,-4-7-3,4 2 18,1-3-505,4-2 307,1-7 0,-3-1-9,-2-7-389,3 0 621,-12-6 0,12-2 0,-5-6 0</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2T20:36:26.059"/>
    </inkml:context>
    <inkml:brush xml:id="br0">
      <inkml:brushProperty name="width" value="0.08571" units="cm"/>
      <inkml:brushProperty name="height" value="0.08571" units="cm"/>
      <inkml:brushProperty name="color" value="#E71224"/>
    </inkml:brush>
  </inkml:definitions>
  <inkml:trace contextRef="#ctx0" brushRef="#br0">103 0 8090,'-10'0'5,"1"0"1,-1 0 176,-5 0 1,5 0 170,1 0-215,5 7 53,-2 1 1,6 8-100,0 4 85,0-4 0,0 6-34,0-8 1,11 4-125,4-3 0,3 3-88,-3-8 0,-1-4 122,1-1 1,0-5-71,-1-5 1,1 2 78,0-7 1,-7 0-46,-3-4 1,-4-1-17,-1 0 0,-8 2-332,-6 3 162,-1-3 0,-8 12-255,3-4 1,-1 3 76,-3 2-598,2 0 384,8 7 561,6 1 0,-6 7 0,6-1 0</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2T20:36:26.561"/>
    </inkml:context>
    <inkml:brush xml:id="br0">
      <inkml:brushProperty name="width" value="0.08571" units="cm"/>
      <inkml:brushProperty name="height" value="0.08571" units="cm"/>
      <inkml:brushProperty name="color" value="#E71224"/>
    </inkml:brush>
  </inkml:definitions>
  <inkml:trace contextRef="#ctx0" brushRef="#br0">44 74 7973,'-13'1'-292,"3"4"222,4-3 1,1 11 124,0-3 212,0 3-181,5 1 0,0 3 85,0 2-355,0-2 101,0 10 0,0-5 0,0 2-36,0 4 156,0-12 0,0 10-120,0-6 108,0 0 0,0-6 19,0 1-64,0-7-11,0 5 1,0-13 37,0 0 0,0-3-64,0-12 1,2 4 54,3-9 0,-4-1-4,4 1 0,3-6-36,2 2 1,3-9-8,2-1 0,0-1 41,-1 6 0,1 1-18,0 4 80,6-4 1,-5 12 144,4-4 0,-4 5-171,-1 6 285,-7 2-174,5 7 1,-6 2 171,3 3-93,-4 3-137,-6 13 1,5 2 180,0 6-180,0 1 1,-5-1 30,0 0 1,0 1 77,0-1-156,0 1 1,0-3 11,0-2 0,0 1 80,0-6-430,0-1 193,0 2 1,0-9-696,0 3 327,0-10 478,0 8 0,6-12 0,2 6 0</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2T20:36:27.027"/>
    </inkml:context>
    <inkml:brush xml:id="br0">
      <inkml:brushProperty name="width" value="0.08571" units="cm"/>
      <inkml:brushProperty name="height" value="0.08571" units="cm"/>
      <inkml:brushProperty name="color" value="#E71224"/>
    </inkml:brush>
  </inkml:definitions>
  <inkml:trace contextRef="#ctx0" brushRef="#br0">59 30 8031,'-8'-7'-668,"-5"6"1042,12-13-40,-12 13 144,11-6-185,-5 7-1,7 0-129,0 0 138,-6 0 0,4 0-496,-4 0 187,6 0 178,0 0-220,0 7 69,0-6-116,0 13 58,6-6 1,-4 1-6,3 1-189,-4-6 235,6 9-85,-5-12 115,4 6-12,-6-7 7,0 0-26,7 0-23,-6 0 318,6 0-139,-7 0 1,0-2-276,0-3 198,0 4-1251,0-6 676,0 1 212,0 4 283,0-5 0,0 1 0,0-2 0</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2T20:36:27.997"/>
    </inkml:context>
    <inkml:brush xml:id="br0">
      <inkml:brushProperty name="width" value="0.08571" units="cm"/>
      <inkml:brushProperty name="height" value="0.08571" units="cm"/>
      <inkml:brushProperty name="color" value="#E71224"/>
    </inkml:brush>
  </inkml:definitions>
  <inkml:trace contextRef="#ctx0" brushRef="#br0">236 132 7934,'2'-15'0,"3"0"0,-4 5-61,4 1 120,-3 5 1,-1-7 225,4 6 0,-3-6-65,3 1 0,-3 2 163,-2-2 112,0 7-442,0-11 1,-2 13 121,-3-4 0,-8 10-117,-7 5 0,-4 3 59,4 1 0,-6 8-374,2 2 0,-4 4-1,-2 1 1,8 1-397,2-1 494,10 0-224,-3 1 206,11-7 0,-4 3-127,6-7 53,6 1 175,9-5 1,6-7-115,4-3 304,3-4-186,-5-1 1,6-1-74,0-4 320,-6-3-233,5-7 0,-12-1 232,4-4-73,-10 4 1,1-12 85,-6 4 1,0 1-45,-5-2 0,0 1-59,0-6 0,0 6-28,0-1 0,-5 6 149,0-6 1,-1 12 121,1-2-78,3 11-146,-11-3 1,11 9-7,-3 3 0,4 8-14,1 6 1,1 2 19,4-1 0,-1 3-12,5 6 1,-5 1 17,1-1 0,1 0-144,-1 1 1,2-1-60,-3 1 1,-2-6-127,3 1 1,2-2 105,-3 1 1,3-3-358,-2-6-125,-4-7 0,8-1 5,-4-7 592,-4 0 0,12-7 0,-5-1 0</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2T20:36:28.476"/>
    </inkml:context>
    <inkml:brush xml:id="br0">
      <inkml:brushProperty name="width" value="0.08571" units="cm"/>
      <inkml:brushProperty name="height" value="0.08571" units="cm"/>
      <inkml:brushProperty name="color" value="#E71224"/>
    </inkml:brush>
  </inkml:definitions>
  <inkml:trace contextRef="#ctx0" brushRef="#br0">191 118 7934,'10'-15'0,"0"1"0,-5-1-34,4 0 1,-4 5 26,5 1 0,-7 4 43,2-5 196,4 7 45,-8-4-233,6 1-93,-7 4 205,0-5-223,0 7 33,0 0 123,-7 7 0,-1 1 0,-7 7 1,1 0-1,-1-1-245,0 1 107,1 0 1,-6 1-221,0 4 184,1-4 18,4 12 1,0-12-137,1 4 215,-1-4-41,0 5-162,1-5 184,-1 6 0,7-8-59,3 1 1,3-5-78,2 0 110,0-7 1,7 3-1,2-6 1,9 0 121,2 0-117,6-6 4,-10 4 1,7-11 242,-3 3-233,-4 4-8,12-7 105,-12 11-83,6-11 1,-8 12 5,1-4 57,-7-4-48,5 8 2,-5-6 102,1 7-109,-3 7 0,-6 1 19,0 7 1,-2-1-2,-2 1 0,-5 5 144,-5-1-139,-1 7-4,0-9 27,1 11-31,-1-12 1,0 5 29,1-6-304,-1-1 10,7-5-79,-5 4-384,11-12 702,-5 6 0,14-14 0,1-1 0</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2T20:36:29.144"/>
    </inkml:context>
    <inkml:brush xml:id="br0">
      <inkml:brushProperty name="width" value="0.08571" units="cm"/>
      <inkml:brushProperty name="height" value="0.08571" units="cm"/>
      <inkml:brushProperty name="color" value="#E71224"/>
    </inkml:brush>
  </inkml:definitions>
  <inkml:trace contextRef="#ctx0" brushRef="#br0">15 117 8203,'-8'0'1129,"1"0"-963,7 0 0,0 6 22,0 4-54,0 3 87,0 8-242,0-4 187,0 10 0,2-4 166,3 7-471,-3-1 141,4 0 1,-6-1-275,0-3 200,0-4 6,0 0 26,0-4-64,0 4 174,0-13-270,0-2 11,0-6 191,0 0 1,0-6-373,0-4 176,0-3 6,-6-8 1,4-2 72,-3-6 1,3-1-17,2 1 72,7-7-17,-5 5 1,11-5 89,-3 7-88,-4 6 71,7-5 0,-10 12 191,7-4-121,0 4-78,5 7 276,-7-4-155,5 12 0,-5-6 4,7 7 0,-5 2-22,-1 3 1,0 3 16,0 7 124,-2-1-169,-1 8 1,-4-4 88,3 6-99,-3 1 1,-1-1-18,4 0 1,-3-1-89,3 2 0,-4 1 78,-1-6 6,0 6 0,-1-10 34,-4 4-112,3-4 71,-4-1 0,1-6-9,0 1-5,-7-6-195,4 2 88,0-6 1,-3-6 110,6-4-325,0-10 175,5 4 1,0-12-224,0 4 196,6-4 1,2-3 29,7-4-118,0 4 88,0-4 1,-1 5-12,1 1 452,0-1-222,-1 7 1,6 2 185,0 7-155,-7 5-43,6-4 1,-14 12 309,10-4-136,-4 10-21,4 3 1,-2 7 69,-3-1 1,1 3-24,-6 2 140,0 4-147,-5 6 1,0 1-22,0-1 212,0 1-188,0-1 0,0 0 29,0 1-87,0-1-45,0-6 0,0 3-119,0-6-116,0 6 269,7-16-631,-6 9 364,12-17 0,-9 9 55,5-6-1072,1 0 747,-2-5 0,5-5-6,-3 0 370,-3-6 0,6 3 0,-5-7 0</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2T20:36:30.380"/>
    </inkml:context>
    <inkml:brush xml:id="br0">
      <inkml:brushProperty name="width" value="0.08571" units="cm"/>
      <inkml:brushProperty name="height" value="0.08571" units="cm"/>
      <inkml:brushProperty name="color" value="#E71224"/>
    </inkml:brush>
  </inkml:definitions>
  <inkml:trace contextRef="#ctx0" brushRef="#br0">1731 368 7917,'-15'-7'-435,"1"-3"0,4 2 469,0-2 398,7 1 0,-5-6 221,3 0-475,3 0-45,-4 1 0,6-3 320,0-2-265,-7 2-47,-1-10 1,-7 9-99,1-7-93,-8 7 91,-7-3 0,-15 6-157,-10 1 1,-11 5 221,-9 5-1869,-12 8 1802,35 5 0,-1 4 1,-9 4-1,-1 5 21,-4 6 0,0 3 204,-2 3 0,0 4-151,2 4 1,0 4 0,0 2-1,1 2 181,1 3 1,1 2-158,-1 3 1,4 1-962,12-3 1,4 1 1154,2 4 0,6 0-120,14-9 0,6 1-528,3 1 0,5 1 529,5-3 1,6-1-268,8 1 1,6-1 85,3-4 0,6-4 0,11-2 0,7-5 121,4-7 1,2-4-672,6-1 0,3-4 379,2-7 0,3-3 0,10-2 1,1-2-47,1-3 0,0-1 20,2-1 1,-1 0 105,-3 0 0,-1-2 0,1-5 0,-1-3-162,1-2 0,-1-2 52,1-6 0,-1-3-527,-8-3 1,-3-3 853,1 0 1,-3-2-133,-11 1 1,-2-1 0,-1-2-1,-2-1 2,-1-1 0,-3-1 367,24-30 290,-7-7 1,-22-2-328,-11-9 247,-3-4-268,-15 37 1,-4-1 0,-5-45-335,-5 44 1,-3 1 234,-5-1 1,-4 1-142,-4 2 1,-5 2-634,-5-2 1,-3 1 380,-3-4 0,-2 3 0,-5 12 0,-3 5 39,0 1 1,-2 4-570,1 9 1,-1 6 432,-3 3 1,0 5-1,2 11 1,-2 4 252,-3 1 0,-1 1 0,5 2 0,0 1 0,-4-2 0,0 1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2CE6A93-2C55-1543-8997-4550FD9D6057}" type="datetimeFigureOut">
              <a:rPr lang="en-US" smtClean="0"/>
              <a:t>4/6/21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A191A9C-3E2B-E542-88A2-D0F9DF94F9FD}" type="slidenum">
              <a:rPr lang="en-US" smtClean="0"/>
              <a:t>‹#›</a:t>
            </a:fld>
            <a:endParaRPr lang="en-US"/>
          </a:p>
        </p:txBody>
      </p:sp>
    </p:spTree>
    <p:extLst>
      <p:ext uri="{BB962C8B-B14F-4D97-AF65-F5344CB8AC3E}">
        <p14:creationId xmlns:p14="http://schemas.microsoft.com/office/powerpoint/2010/main" val="154046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EDX: The Data Register</a:t>
            </a:r>
          </a:p>
          <a:p>
            <a:r>
              <a:rPr lang="en-US" sz="1200" b="0" i="0" kern="1200" dirty="0">
                <a:solidFill>
                  <a:schemeClr val="tx1"/>
                </a:solidFill>
                <a:effectLst/>
                <a:latin typeface="+mn-lt"/>
                <a:ea typeface="+mn-ea"/>
                <a:cs typeface="+mn-cs"/>
              </a:rPr>
              <a:t>Of the seven remaining general-purpose registers, the data register, EDX, is most closely tied to the accumulator. Instructions that deal with over sized data items, such as multiplication, division, CWD, and CDQ, store the most significant bits in the data register and the least significant bits in the accumulator. In a sense, the data register is the 64-bit extension of the accumulator. The data register also plays a part in IO instructions. In this case, the accumulator holds the data to read or write from the port, and the data register holds the port address.</a:t>
            </a:r>
          </a:p>
          <a:p>
            <a:endParaRPr lang="en-US" dirty="0"/>
          </a:p>
          <a:p>
            <a:r>
              <a:rPr lang="en-US" sz="1200" b="0" i="0" kern="1200" dirty="0">
                <a:solidFill>
                  <a:schemeClr val="tx1"/>
                </a:solidFill>
                <a:effectLst/>
                <a:latin typeface="+mn-lt"/>
                <a:ea typeface="+mn-ea"/>
                <a:cs typeface="+mn-cs"/>
              </a:rPr>
              <a:t>EAX - All major calculations take place in EAX, making it similar to a dedicated accumulator register.</a:t>
            </a:r>
          </a:p>
          <a:p>
            <a:r>
              <a:rPr lang="en-US" sz="1200" b="0" i="0" kern="1200" dirty="0">
                <a:solidFill>
                  <a:schemeClr val="tx1"/>
                </a:solidFill>
                <a:effectLst/>
                <a:latin typeface="+mn-lt"/>
                <a:ea typeface="+mn-ea"/>
                <a:cs typeface="+mn-cs"/>
              </a:rPr>
              <a:t>EDX - The data register is the an extension to the accumulator. It is most useful for storing data related to the accumulator's current calculation.</a:t>
            </a:r>
          </a:p>
          <a:p>
            <a:r>
              <a:rPr lang="en-US" sz="1200" b="0" i="0" kern="1200" dirty="0">
                <a:solidFill>
                  <a:schemeClr val="tx1"/>
                </a:solidFill>
                <a:effectLst/>
                <a:latin typeface="+mn-lt"/>
                <a:ea typeface="+mn-ea"/>
                <a:cs typeface="+mn-cs"/>
              </a:rPr>
              <a:t>ECX - Like the variable </a:t>
            </a:r>
            <a:r>
              <a:rPr lang="en-US" sz="1200" b="0" i="0" kern="1200" dirty="0" err="1">
                <a:solidFill>
                  <a:schemeClr val="tx1"/>
                </a:solidFill>
                <a:effectLst/>
                <a:latin typeface="+mn-lt"/>
                <a:ea typeface="+mn-ea"/>
                <a:cs typeface="+mn-cs"/>
              </a:rPr>
              <a:t>i</a:t>
            </a:r>
            <a:r>
              <a:rPr lang="en-US" sz="1200" b="0" i="0" kern="1200" dirty="0">
                <a:solidFill>
                  <a:schemeClr val="tx1"/>
                </a:solidFill>
                <a:effectLst/>
                <a:latin typeface="+mn-lt"/>
                <a:ea typeface="+mn-ea"/>
                <a:cs typeface="+mn-cs"/>
              </a:rPr>
              <a:t> in high-level languages, the count register is the universal loop counter.</a:t>
            </a:r>
          </a:p>
          <a:p>
            <a:r>
              <a:rPr lang="en-US" sz="1200" b="0" i="0" kern="1200" dirty="0">
                <a:solidFill>
                  <a:schemeClr val="tx1"/>
                </a:solidFill>
                <a:effectLst/>
                <a:latin typeface="+mn-lt"/>
                <a:ea typeface="+mn-ea"/>
                <a:cs typeface="+mn-cs"/>
              </a:rPr>
              <a:t>EDI - Every loop must store its result somewhere, and the destination index points to that place. With a single-byte STOS instruction to write data out of the accumulator, this register makes data operations much more size-efficient.</a:t>
            </a:r>
          </a:p>
          <a:p>
            <a:r>
              <a:rPr lang="en-US" sz="1200" b="0" i="0" kern="1200" dirty="0">
                <a:solidFill>
                  <a:schemeClr val="tx1"/>
                </a:solidFill>
                <a:effectLst/>
                <a:latin typeface="+mn-lt"/>
                <a:ea typeface="+mn-ea"/>
                <a:cs typeface="+mn-cs"/>
              </a:rPr>
              <a:t>ESI - In loops that process data, the source index holds the location of the input data stream. Like the destination index, EDI has a convenient one-byte instruction for loading data out of memory into the accumulator.</a:t>
            </a:r>
          </a:p>
          <a:p>
            <a:r>
              <a:rPr lang="en-US" sz="1200" b="0" i="0" kern="1200" dirty="0">
                <a:solidFill>
                  <a:schemeClr val="tx1"/>
                </a:solidFill>
                <a:effectLst/>
                <a:latin typeface="+mn-lt"/>
                <a:ea typeface="+mn-ea"/>
                <a:cs typeface="+mn-cs"/>
              </a:rPr>
              <a:t>ESP - ESP is the sacred stack pointer. With the important PUSH, POP, CALL, and RET instructions requiring it's value, there is never a good reason to use the stack pointer for anything else.</a:t>
            </a:r>
          </a:p>
          <a:p>
            <a:r>
              <a:rPr lang="en-US" sz="1200" b="0" i="0" kern="1200" dirty="0">
                <a:solidFill>
                  <a:schemeClr val="tx1"/>
                </a:solidFill>
                <a:effectLst/>
                <a:latin typeface="+mn-lt"/>
                <a:ea typeface="+mn-ea"/>
                <a:cs typeface="+mn-cs"/>
              </a:rPr>
              <a:t>EBP - In functions that store parameters or variables on the stack, the base pointer holds the location of the current stack frame. In other situations, however, EBP is a free data-storage register.</a:t>
            </a:r>
          </a:p>
          <a:p>
            <a:r>
              <a:rPr lang="en-US" sz="1200" b="0" i="0" kern="1200" dirty="0">
                <a:solidFill>
                  <a:schemeClr val="tx1"/>
                </a:solidFill>
                <a:effectLst/>
                <a:latin typeface="+mn-lt"/>
                <a:ea typeface="+mn-ea"/>
                <a:cs typeface="+mn-cs"/>
              </a:rPr>
              <a:t>EBX - In 16-bit mode, the base register was useful as a pointer. Now it is completely free for extra storage space.</a:t>
            </a:r>
          </a:p>
          <a:p>
            <a:endParaRPr lang="en-US" dirty="0"/>
          </a:p>
        </p:txBody>
      </p:sp>
      <p:sp>
        <p:nvSpPr>
          <p:cNvPr id="4" name="Slide Number Placeholder 3"/>
          <p:cNvSpPr>
            <a:spLocks noGrp="1"/>
          </p:cNvSpPr>
          <p:nvPr>
            <p:ph type="sldNum" sz="quarter" idx="10"/>
          </p:nvPr>
        </p:nvSpPr>
        <p:spPr/>
        <p:txBody>
          <a:bodyPr/>
          <a:lstStyle/>
          <a:p>
            <a:fld id="{3973F87D-E088-4C49-9C96-AD1022634A04}" type="slidenum">
              <a:rPr lang="en-US" smtClean="0"/>
              <a:t>8</a:t>
            </a:fld>
            <a:endParaRPr lang="en-US"/>
          </a:p>
        </p:txBody>
      </p:sp>
    </p:spTree>
    <p:extLst>
      <p:ext uri="{BB962C8B-B14F-4D97-AF65-F5344CB8AC3E}">
        <p14:creationId xmlns:p14="http://schemas.microsoft.com/office/powerpoint/2010/main" val="5739364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EDX: The Data Register</a:t>
            </a:r>
          </a:p>
          <a:p>
            <a:r>
              <a:rPr lang="en-US" sz="1200" b="0" i="0" kern="1200" dirty="0">
                <a:solidFill>
                  <a:schemeClr val="tx1"/>
                </a:solidFill>
                <a:effectLst/>
                <a:latin typeface="+mn-lt"/>
                <a:ea typeface="+mn-ea"/>
                <a:cs typeface="+mn-cs"/>
              </a:rPr>
              <a:t>Of the seven remaining general-purpose registers, the data register, EDX, is most closely tied to the accumulator. Instructions that deal with over sized data items, such as multiplication, division, CWD, and CDQ, store the most significant bits in the data register and the least significant bits in the accumulator. In a sense, the data register is the 64-bit extension of the accumulator. The data register also plays a part in IO instructions. In this case, the accumulator holds the data to read or write from the port, and the data register holds the port address.</a:t>
            </a:r>
          </a:p>
          <a:p>
            <a:endParaRPr lang="en-US" dirty="0"/>
          </a:p>
          <a:p>
            <a:r>
              <a:rPr lang="en-US" sz="1200" b="0" i="0" kern="1200" dirty="0">
                <a:solidFill>
                  <a:schemeClr val="tx1"/>
                </a:solidFill>
                <a:effectLst/>
                <a:latin typeface="+mn-lt"/>
                <a:ea typeface="+mn-ea"/>
                <a:cs typeface="+mn-cs"/>
              </a:rPr>
              <a:t>EAX - All major calculations take place in EAX, making it similar to a dedicated accumulator register.</a:t>
            </a:r>
          </a:p>
          <a:p>
            <a:r>
              <a:rPr lang="en-US" sz="1200" b="0" i="0" kern="1200" dirty="0">
                <a:solidFill>
                  <a:schemeClr val="tx1"/>
                </a:solidFill>
                <a:effectLst/>
                <a:latin typeface="+mn-lt"/>
                <a:ea typeface="+mn-ea"/>
                <a:cs typeface="+mn-cs"/>
              </a:rPr>
              <a:t>EDX - The data register is the an extension to the accumulator. It is most useful for storing data related to the accumulator's current calculation.</a:t>
            </a:r>
          </a:p>
          <a:p>
            <a:r>
              <a:rPr lang="en-US" sz="1200" b="0" i="0" kern="1200" dirty="0">
                <a:solidFill>
                  <a:schemeClr val="tx1"/>
                </a:solidFill>
                <a:effectLst/>
                <a:latin typeface="+mn-lt"/>
                <a:ea typeface="+mn-ea"/>
                <a:cs typeface="+mn-cs"/>
              </a:rPr>
              <a:t>ECX - Like the variable </a:t>
            </a:r>
            <a:r>
              <a:rPr lang="en-US" sz="1200" b="0" i="0" kern="1200" dirty="0" err="1">
                <a:solidFill>
                  <a:schemeClr val="tx1"/>
                </a:solidFill>
                <a:effectLst/>
                <a:latin typeface="+mn-lt"/>
                <a:ea typeface="+mn-ea"/>
                <a:cs typeface="+mn-cs"/>
              </a:rPr>
              <a:t>i</a:t>
            </a:r>
            <a:r>
              <a:rPr lang="en-US" sz="1200" b="0" i="0" kern="1200" dirty="0">
                <a:solidFill>
                  <a:schemeClr val="tx1"/>
                </a:solidFill>
                <a:effectLst/>
                <a:latin typeface="+mn-lt"/>
                <a:ea typeface="+mn-ea"/>
                <a:cs typeface="+mn-cs"/>
              </a:rPr>
              <a:t> in high-level languages, the count register is the universal loop counter.</a:t>
            </a:r>
          </a:p>
          <a:p>
            <a:r>
              <a:rPr lang="en-US" sz="1200" b="0" i="0" kern="1200" dirty="0">
                <a:solidFill>
                  <a:schemeClr val="tx1"/>
                </a:solidFill>
                <a:effectLst/>
                <a:latin typeface="+mn-lt"/>
                <a:ea typeface="+mn-ea"/>
                <a:cs typeface="+mn-cs"/>
              </a:rPr>
              <a:t>EDI - Every loop must store its result somewhere, and the destination index points to that place. With a single-byte STOS instruction to write data out of the accumulator, this register makes data operations much more size-efficient.</a:t>
            </a:r>
          </a:p>
          <a:p>
            <a:r>
              <a:rPr lang="en-US" sz="1200" b="0" i="0" kern="1200" dirty="0">
                <a:solidFill>
                  <a:schemeClr val="tx1"/>
                </a:solidFill>
                <a:effectLst/>
                <a:latin typeface="+mn-lt"/>
                <a:ea typeface="+mn-ea"/>
                <a:cs typeface="+mn-cs"/>
              </a:rPr>
              <a:t>ESI - In loops that process data, the source index holds the location of the input data stream. Like the destination index, EDI has a convenient one-byte instruction for loading data out of memory into the accumulator.</a:t>
            </a:r>
          </a:p>
          <a:p>
            <a:r>
              <a:rPr lang="en-US" sz="1200" b="0" i="0" kern="1200" dirty="0">
                <a:solidFill>
                  <a:schemeClr val="tx1"/>
                </a:solidFill>
                <a:effectLst/>
                <a:latin typeface="+mn-lt"/>
                <a:ea typeface="+mn-ea"/>
                <a:cs typeface="+mn-cs"/>
              </a:rPr>
              <a:t>ESP - ESP is the sacred stack pointer. With the important PUSH, POP, CALL, and RET instructions requiring it's value, there is never a good reason to use the stack pointer for anything else.</a:t>
            </a:r>
          </a:p>
          <a:p>
            <a:r>
              <a:rPr lang="en-US" sz="1200" b="0" i="0" kern="1200" dirty="0">
                <a:solidFill>
                  <a:schemeClr val="tx1"/>
                </a:solidFill>
                <a:effectLst/>
                <a:latin typeface="+mn-lt"/>
                <a:ea typeface="+mn-ea"/>
                <a:cs typeface="+mn-cs"/>
              </a:rPr>
              <a:t>EBP - In functions that store parameters or variables on the stack, the base pointer holds the location of the current stack frame. In other situations, however, EBP is a free data-storage register.</a:t>
            </a:r>
          </a:p>
          <a:p>
            <a:r>
              <a:rPr lang="en-US" sz="1200" b="0" i="0" kern="1200" dirty="0">
                <a:solidFill>
                  <a:schemeClr val="tx1"/>
                </a:solidFill>
                <a:effectLst/>
                <a:latin typeface="+mn-lt"/>
                <a:ea typeface="+mn-ea"/>
                <a:cs typeface="+mn-cs"/>
              </a:rPr>
              <a:t>EBX - In 16-bit mode, the base register was useful as a pointer. Now it is completely free for extra storage space.</a:t>
            </a:r>
          </a:p>
          <a:p>
            <a:endParaRPr lang="en-US" dirty="0"/>
          </a:p>
        </p:txBody>
      </p:sp>
      <p:sp>
        <p:nvSpPr>
          <p:cNvPr id="4" name="Slide Number Placeholder 3"/>
          <p:cNvSpPr>
            <a:spLocks noGrp="1"/>
          </p:cNvSpPr>
          <p:nvPr>
            <p:ph type="sldNum" sz="quarter" idx="10"/>
          </p:nvPr>
        </p:nvSpPr>
        <p:spPr/>
        <p:txBody>
          <a:bodyPr/>
          <a:lstStyle/>
          <a:p>
            <a:fld id="{3973F87D-E088-4C49-9C96-AD1022634A04}" type="slidenum">
              <a:rPr lang="en-US" smtClean="0"/>
              <a:t>9</a:t>
            </a:fld>
            <a:endParaRPr lang="en-US"/>
          </a:p>
        </p:txBody>
      </p:sp>
    </p:spTree>
    <p:extLst>
      <p:ext uri="{BB962C8B-B14F-4D97-AF65-F5344CB8AC3E}">
        <p14:creationId xmlns:p14="http://schemas.microsoft.com/office/powerpoint/2010/main" val="10912007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TU Oct-24,9:30am</a:t>
            </a:r>
          </a:p>
          <a:p>
            <a:r>
              <a:rPr lang="en-US" dirty="0"/>
              <a:t>Sec06,</a:t>
            </a:r>
            <a:r>
              <a:rPr lang="en-US" baseline="0" dirty="0"/>
              <a:t> April3rd</a:t>
            </a:r>
            <a:endParaRPr lang="en-US" dirty="0"/>
          </a:p>
        </p:txBody>
      </p:sp>
      <p:sp>
        <p:nvSpPr>
          <p:cNvPr id="4" name="Slide Number Placeholder 3"/>
          <p:cNvSpPr>
            <a:spLocks noGrp="1"/>
          </p:cNvSpPr>
          <p:nvPr>
            <p:ph type="sldNum" sz="quarter" idx="10"/>
          </p:nvPr>
        </p:nvSpPr>
        <p:spPr/>
        <p:txBody>
          <a:bodyPr/>
          <a:lstStyle/>
          <a:p>
            <a:fld id="{3973F87D-E088-4C49-9C96-AD1022634A04}" type="slidenum">
              <a:rPr lang="en-US" smtClean="0"/>
              <a:t>10</a:t>
            </a:fld>
            <a:endParaRPr lang="en-US"/>
          </a:p>
        </p:txBody>
      </p:sp>
    </p:spTree>
    <p:extLst>
      <p:ext uri="{BB962C8B-B14F-4D97-AF65-F5344CB8AC3E}">
        <p14:creationId xmlns:p14="http://schemas.microsoft.com/office/powerpoint/2010/main" val="25106830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TU Oct-24,9:30am</a:t>
            </a:r>
          </a:p>
          <a:p>
            <a:r>
              <a:rPr lang="en-US" dirty="0"/>
              <a:t>Sec06,</a:t>
            </a:r>
            <a:r>
              <a:rPr lang="en-US" baseline="0" dirty="0"/>
              <a:t> April3rd</a:t>
            </a:r>
            <a:endParaRPr lang="en-US" dirty="0"/>
          </a:p>
        </p:txBody>
      </p:sp>
      <p:sp>
        <p:nvSpPr>
          <p:cNvPr id="4" name="Slide Number Placeholder 3"/>
          <p:cNvSpPr>
            <a:spLocks noGrp="1"/>
          </p:cNvSpPr>
          <p:nvPr>
            <p:ph type="sldNum" sz="quarter" idx="10"/>
          </p:nvPr>
        </p:nvSpPr>
        <p:spPr/>
        <p:txBody>
          <a:bodyPr/>
          <a:lstStyle/>
          <a:p>
            <a:fld id="{3973F87D-E088-4C49-9C96-AD1022634A04}" type="slidenum">
              <a:rPr lang="en-US" smtClean="0"/>
              <a:t>12</a:t>
            </a:fld>
            <a:endParaRPr lang="en-US"/>
          </a:p>
        </p:txBody>
      </p:sp>
    </p:spTree>
    <p:extLst>
      <p:ext uri="{BB962C8B-B14F-4D97-AF65-F5344CB8AC3E}">
        <p14:creationId xmlns:p14="http://schemas.microsoft.com/office/powerpoint/2010/main" val="10316161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FC00F9-8DE3-1F40-9316-D7B88EB8585B}"/>
              </a:ext>
            </a:extLst>
          </p:cNvPr>
          <p:cNvSpPr>
            <a:spLocks noGrp="1"/>
          </p:cNvSpPr>
          <p:nvPr>
            <p:ph type="ctrTitle"/>
          </p:nvPr>
        </p:nvSpPr>
        <p:spPr>
          <a:xfrm>
            <a:off x="1524000" y="1122363"/>
            <a:ext cx="9144000" cy="2387600"/>
          </a:xfrm>
        </p:spPr>
        <p:txBody>
          <a:bodyPr anchor="b"/>
          <a:lstStyle>
            <a:lvl1pPr algn="ctr">
              <a:defRPr sz="8200">
                <a:latin typeface="Garamond" panose="02020404030301010803" pitchFamily="18" charset="0"/>
              </a:defRPr>
            </a:lvl1pPr>
          </a:lstStyle>
          <a:p>
            <a:r>
              <a:rPr lang="en-US" dirty="0"/>
              <a:t>Click to edit Master title style</a:t>
            </a:r>
          </a:p>
        </p:txBody>
      </p:sp>
      <p:sp>
        <p:nvSpPr>
          <p:cNvPr id="3" name="Subtitle 2">
            <a:extLst>
              <a:ext uri="{FF2B5EF4-FFF2-40B4-BE49-F238E27FC236}">
                <a16:creationId xmlns:a16="http://schemas.microsoft.com/office/drawing/2014/main" id="{234811B5-84B4-DF4E-8A1A-A9F2D295267B}"/>
              </a:ext>
            </a:extLst>
          </p:cNvPr>
          <p:cNvSpPr>
            <a:spLocks noGrp="1"/>
          </p:cNvSpPr>
          <p:nvPr>
            <p:ph type="subTitle" idx="1"/>
          </p:nvPr>
        </p:nvSpPr>
        <p:spPr>
          <a:xfrm>
            <a:off x="1524000" y="3602038"/>
            <a:ext cx="9144000" cy="1655762"/>
          </a:xfrm>
        </p:spPr>
        <p:txBody>
          <a:bodyPr/>
          <a:lstStyle>
            <a:lvl1pPr marL="0" indent="0" algn="ctr">
              <a:buNone/>
              <a:defRPr sz="2600">
                <a:latin typeface="Garamond" panose="02020404030301010803" pitchFamily="18"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E980A9EB-F336-EE40-9475-95212D7E9CDA}"/>
              </a:ext>
            </a:extLst>
          </p:cNvPr>
          <p:cNvSpPr>
            <a:spLocks noGrp="1"/>
          </p:cNvSpPr>
          <p:nvPr>
            <p:ph type="dt" sz="half" idx="10"/>
          </p:nvPr>
        </p:nvSpPr>
        <p:spPr/>
        <p:txBody>
          <a:bodyPr/>
          <a:lstStyle/>
          <a:p>
            <a:fld id="{AB373D32-A3A8-CC49-A1F0-D2268909CEBF}" type="datetime1">
              <a:rPr lang="en-US" smtClean="0"/>
              <a:t>4/6/21</a:t>
            </a:fld>
            <a:endParaRPr lang="en-US"/>
          </a:p>
        </p:txBody>
      </p:sp>
      <p:sp>
        <p:nvSpPr>
          <p:cNvPr id="5" name="Footer Placeholder 4">
            <a:extLst>
              <a:ext uri="{FF2B5EF4-FFF2-40B4-BE49-F238E27FC236}">
                <a16:creationId xmlns:a16="http://schemas.microsoft.com/office/drawing/2014/main" id="{95FFF47F-26A8-3148-99AA-605CA4B81C67}"/>
              </a:ext>
            </a:extLst>
          </p:cNvPr>
          <p:cNvSpPr>
            <a:spLocks noGrp="1"/>
          </p:cNvSpPr>
          <p:nvPr>
            <p:ph type="ftr" sz="quarter" idx="11"/>
          </p:nvPr>
        </p:nvSpPr>
        <p:spPr/>
        <p:txBody>
          <a:bodyPr/>
          <a:lstStyle/>
          <a:p>
            <a:r>
              <a:rPr lang="en-US"/>
              <a:t>Zulkar Nine (email: mnine@gsu.edu)</a:t>
            </a:r>
          </a:p>
        </p:txBody>
      </p:sp>
      <p:sp>
        <p:nvSpPr>
          <p:cNvPr id="6" name="Slide Number Placeholder 5">
            <a:extLst>
              <a:ext uri="{FF2B5EF4-FFF2-40B4-BE49-F238E27FC236}">
                <a16:creationId xmlns:a16="http://schemas.microsoft.com/office/drawing/2014/main" id="{60718645-4D6A-3C4B-BD36-E7BBE532BF97}"/>
              </a:ext>
            </a:extLst>
          </p:cNvPr>
          <p:cNvSpPr>
            <a:spLocks noGrp="1"/>
          </p:cNvSpPr>
          <p:nvPr>
            <p:ph type="sldNum" sz="quarter" idx="12"/>
          </p:nvPr>
        </p:nvSpPr>
        <p:spPr/>
        <p:txBody>
          <a:bodyPr/>
          <a:lstStyle/>
          <a:p>
            <a:fld id="{A476FBAE-CF0C-1C4E-80D4-5B54D0817D1F}" type="slidenum">
              <a:rPr lang="en-US" smtClean="0"/>
              <a:t>‹#›</a:t>
            </a:fld>
            <a:endParaRPr lang="en-US"/>
          </a:p>
        </p:txBody>
      </p:sp>
    </p:spTree>
    <p:extLst>
      <p:ext uri="{BB962C8B-B14F-4D97-AF65-F5344CB8AC3E}">
        <p14:creationId xmlns:p14="http://schemas.microsoft.com/office/powerpoint/2010/main" val="42729613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B861E7-E6DD-FA42-842C-3C738A65111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EAEED40-1937-114C-B94D-01A8FCAB0A3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2D6FE08-7DCA-9243-9FC6-8F15661F73EE}"/>
              </a:ext>
            </a:extLst>
          </p:cNvPr>
          <p:cNvSpPr>
            <a:spLocks noGrp="1"/>
          </p:cNvSpPr>
          <p:nvPr>
            <p:ph type="dt" sz="half" idx="10"/>
          </p:nvPr>
        </p:nvSpPr>
        <p:spPr/>
        <p:txBody>
          <a:bodyPr/>
          <a:lstStyle/>
          <a:p>
            <a:fld id="{49FDE620-455B-7E43-8C7D-5A4C317F8F56}" type="datetime1">
              <a:rPr lang="en-US" smtClean="0"/>
              <a:t>4/6/21</a:t>
            </a:fld>
            <a:endParaRPr lang="en-US"/>
          </a:p>
        </p:txBody>
      </p:sp>
      <p:sp>
        <p:nvSpPr>
          <p:cNvPr id="5" name="Footer Placeholder 4">
            <a:extLst>
              <a:ext uri="{FF2B5EF4-FFF2-40B4-BE49-F238E27FC236}">
                <a16:creationId xmlns:a16="http://schemas.microsoft.com/office/drawing/2014/main" id="{DC47B3A0-578F-AE41-96F4-E22F09FECBE5}"/>
              </a:ext>
            </a:extLst>
          </p:cNvPr>
          <p:cNvSpPr>
            <a:spLocks noGrp="1"/>
          </p:cNvSpPr>
          <p:nvPr>
            <p:ph type="ftr" sz="quarter" idx="11"/>
          </p:nvPr>
        </p:nvSpPr>
        <p:spPr/>
        <p:txBody>
          <a:bodyPr/>
          <a:lstStyle/>
          <a:p>
            <a:r>
              <a:rPr lang="en-US"/>
              <a:t>Zulkar Nine (email: mnine@gsu.edu)</a:t>
            </a:r>
          </a:p>
        </p:txBody>
      </p:sp>
      <p:sp>
        <p:nvSpPr>
          <p:cNvPr id="6" name="Slide Number Placeholder 5">
            <a:extLst>
              <a:ext uri="{FF2B5EF4-FFF2-40B4-BE49-F238E27FC236}">
                <a16:creationId xmlns:a16="http://schemas.microsoft.com/office/drawing/2014/main" id="{F89FB1D3-2853-CE4A-927D-1C10D7138842}"/>
              </a:ext>
            </a:extLst>
          </p:cNvPr>
          <p:cNvSpPr>
            <a:spLocks noGrp="1"/>
          </p:cNvSpPr>
          <p:nvPr>
            <p:ph type="sldNum" sz="quarter" idx="12"/>
          </p:nvPr>
        </p:nvSpPr>
        <p:spPr/>
        <p:txBody>
          <a:bodyPr/>
          <a:lstStyle/>
          <a:p>
            <a:fld id="{A476FBAE-CF0C-1C4E-80D4-5B54D0817D1F}" type="slidenum">
              <a:rPr lang="en-US" smtClean="0"/>
              <a:t>‹#›</a:t>
            </a:fld>
            <a:endParaRPr lang="en-US"/>
          </a:p>
        </p:txBody>
      </p:sp>
    </p:spTree>
    <p:extLst>
      <p:ext uri="{BB962C8B-B14F-4D97-AF65-F5344CB8AC3E}">
        <p14:creationId xmlns:p14="http://schemas.microsoft.com/office/powerpoint/2010/main" val="5599860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4F405D6-5F50-9141-AF2A-A0228774331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20A7EEF-F115-874E-8741-51BD2DC7BF5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CBD7E4F-877F-B146-B94E-08F35C04C32D}"/>
              </a:ext>
            </a:extLst>
          </p:cNvPr>
          <p:cNvSpPr>
            <a:spLocks noGrp="1"/>
          </p:cNvSpPr>
          <p:nvPr>
            <p:ph type="dt" sz="half" idx="10"/>
          </p:nvPr>
        </p:nvSpPr>
        <p:spPr/>
        <p:txBody>
          <a:bodyPr/>
          <a:lstStyle/>
          <a:p>
            <a:fld id="{EE0B39F3-AB70-DB44-ACC4-3D336DFCDEB0}" type="datetime1">
              <a:rPr lang="en-US" smtClean="0"/>
              <a:t>4/6/21</a:t>
            </a:fld>
            <a:endParaRPr lang="en-US"/>
          </a:p>
        </p:txBody>
      </p:sp>
      <p:sp>
        <p:nvSpPr>
          <p:cNvPr id="5" name="Footer Placeholder 4">
            <a:extLst>
              <a:ext uri="{FF2B5EF4-FFF2-40B4-BE49-F238E27FC236}">
                <a16:creationId xmlns:a16="http://schemas.microsoft.com/office/drawing/2014/main" id="{EF5E74C4-9F29-9D4B-9C0E-759F48A6B327}"/>
              </a:ext>
            </a:extLst>
          </p:cNvPr>
          <p:cNvSpPr>
            <a:spLocks noGrp="1"/>
          </p:cNvSpPr>
          <p:nvPr>
            <p:ph type="ftr" sz="quarter" idx="11"/>
          </p:nvPr>
        </p:nvSpPr>
        <p:spPr/>
        <p:txBody>
          <a:bodyPr/>
          <a:lstStyle/>
          <a:p>
            <a:r>
              <a:rPr lang="en-US"/>
              <a:t>Zulkar Nine (email: mnine@gsu.edu)</a:t>
            </a:r>
          </a:p>
        </p:txBody>
      </p:sp>
      <p:sp>
        <p:nvSpPr>
          <p:cNvPr id="6" name="Slide Number Placeholder 5">
            <a:extLst>
              <a:ext uri="{FF2B5EF4-FFF2-40B4-BE49-F238E27FC236}">
                <a16:creationId xmlns:a16="http://schemas.microsoft.com/office/drawing/2014/main" id="{83B8124B-28BD-C445-980C-36ED083B059F}"/>
              </a:ext>
            </a:extLst>
          </p:cNvPr>
          <p:cNvSpPr>
            <a:spLocks noGrp="1"/>
          </p:cNvSpPr>
          <p:nvPr>
            <p:ph type="sldNum" sz="quarter" idx="12"/>
          </p:nvPr>
        </p:nvSpPr>
        <p:spPr/>
        <p:txBody>
          <a:bodyPr/>
          <a:lstStyle/>
          <a:p>
            <a:fld id="{A476FBAE-CF0C-1C4E-80D4-5B54D0817D1F}" type="slidenum">
              <a:rPr lang="en-US" smtClean="0"/>
              <a:t>‹#›</a:t>
            </a:fld>
            <a:endParaRPr lang="en-US"/>
          </a:p>
        </p:txBody>
      </p:sp>
    </p:spTree>
    <p:extLst>
      <p:ext uri="{BB962C8B-B14F-4D97-AF65-F5344CB8AC3E}">
        <p14:creationId xmlns:p14="http://schemas.microsoft.com/office/powerpoint/2010/main" val="20080527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EDFAC1-88B7-2A41-905E-C1BAFDD5B0BC}"/>
              </a:ext>
            </a:extLst>
          </p:cNvPr>
          <p:cNvSpPr>
            <a:spLocks noGrp="1"/>
          </p:cNvSpPr>
          <p:nvPr>
            <p:ph type="title"/>
          </p:nvPr>
        </p:nvSpPr>
        <p:spPr/>
        <p:txBody>
          <a:bodyPr>
            <a:normAutofit/>
          </a:bodyPr>
          <a:lstStyle>
            <a:lvl1pPr>
              <a:defRPr sz="4500">
                <a:latin typeface="Garamond" panose="02020404030301010803" pitchFamily="18" charset="0"/>
              </a:defRPr>
            </a:lvl1pPr>
          </a:lstStyle>
          <a:p>
            <a:r>
              <a:rPr lang="en-US" dirty="0"/>
              <a:t>Click to edit Master title style</a:t>
            </a:r>
          </a:p>
        </p:txBody>
      </p:sp>
      <p:sp>
        <p:nvSpPr>
          <p:cNvPr id="3" name="Content Placeholder 2">
            <a:extLst>
              <a:ext uri="{FF2B5EF4-FFF2-40B4-BE49-F238E27FC236}">
                <a16:creationId xmlns:a16="http://schemas.microsoft.com/office/drawing/2014/main" id="{64D12486-DA31-2948-B861-5ADC5D39AD28}"/>
              </a:ext>
            </a:extLst>
          </p:cNvPr>
          <p:cNvSpPr>
            <a:spLocks noGrp="1"/>
          </p:cNvSpPr>
          <p:nvPr>
            <p:ph idx="1"/>
          </p:nvPr>
        </p:nvSpPr>
        <p:spPr/>
        <p:txBody>
          <a:bodyPr/>
          <a:lstStyle>
            <a:lvl1pPr>
              <a:defRPr sz="2500">
                <a:latin typeface="Garamond" panose="02020404030301010803" pitchFamily="18" charset="0"/>
              </a:defRPr>
            </a:lvl1pPr>
            <a:lvl2pPr>
              <a:defRPr sz="2300">
                <a:latin typeface="Garamond" panose="02020404030301010803" pitchFamily="18" charset="0"/>
              </a:defRPr>
            </a:lvl2pPr>
            <a:lvl3pPr>
              <a:defRPr sz="2100">
                <a:latin typeface="Garamond" panose="02020404030301010803" pitchFamily="18" charset="0"/>
              </a:defRPr>
            </a:lvl3pPr>
            <a:lvl4pPr>
              <a:defRPr>
                <a:latin typeface="Garamond" panose="02020404030301010803" pitchFamily="18" charset="0"/>
              </a:defRPr>
            </a:lvl4pPr>
            <a:lvl5pPr>
              <a:defRPr>
                <a:latin typeface="Garamond" panose="02020404030301010803"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CEAF6F7E-E270-A441-BE49-05E66E829CD0}"/>
              </a:ext>
            </a:extLst>
          </p:cNvPr>
          <p:cNvSpPr>
            <a:spLocks noGrp="1"/>
          </p:cNvSpPr>
          <p:nvPr>
            <p:ph type="dt" sz="half" idx="10"/>
          </p:nvPr>
        </p:nvSpPr>
        <p:spPr/>
        <p:txBody>
          <a:bodyPr/>
          <a:lstStyle/>
          <a:p>
            <a:fld id="{84C1A3FF-43CD-5347-98AF-7CD3DDB5044C}" type="datetime1">
              <a:rPr lang="en-US" smtClean="0"/>
              <a:t>4/6/21</a:t>
            </a:fld>
            <a:endParaRPr lang="en-US" dirty="0"/>
          </a:p>
        </p:txBody>
      </p:sp>
      <p:sp>
        <p:nvSpPr>
          <p:cNvPr id="5" name="Footer Placeholder 4">
            <a:extLst>
              <a:ext uri="{FF2B5EF4-FFF2-40B4-BE49-F238E27FC236}">
                <a16:creationId xmlns:a16="http://schemas.microsoft.com/office/drawing/2014/main" id="{C4B3B499-5A7E-9043-9364-E57408E7CC3C}"/>
              </a:ext>
            </a:extLst>
          </p:cNvPr>
          <p:cNvSpPr>
            <a:spLocks noGrp="1"/>
          </p:cNvSpPr>
          <p:nvPr>
            <p:ph type="ftr" sz="quarter" idx="11"/>
          </p:nvPr>
        </p:nvSpPr>
        <p:spPr/>
        <p:txBody>
          <a:bodyPr/>
          <a:lstStyle/>
          <a:p>
            <a:r>
              <a:rPr lang="en-US" dirty="0" err="1"/>
              <a:t>Zulkar</a:t>
            </a:r>
            <a:r>
              <a:rPr lang="en-US" dirty="0"/>
              <a:t> Nine (email: </a:t>
            </a:r>
            <a:r>
              <a:rPr lang="en-US" dirty="0" err="1"/>
              <a:t>mnine@gsu.edu</a:t>
            </a:r>
            <a:r>
              <a:rPr lang="en-US" dirty="0"/>
              <a:t>)</a:t>
            </a:r>
          </a:p>
        </p:txBody>
      </p:sp>
      <p:sp>
        <p:nvSpPr>
          <p:cNvPr id="6" name="Slide Number Placeholder 5">
            <a:extLst>
              <a:ext uri="{FF2B5EF4-FFF2-40B4-BE49-F238E27FC236}">
                <a16:creationId xmlns:a16="http://schemas.microsoft.com/office/drawing/2014/main" id="{1CFEC3F6-8F33-E44D-A20F-429733D68984}"/>
              </a:ext>
            </a:extLst>
          </p:cNvPr>
          <p:cNvSpPr>
            <a:spLocks noGrp="1"/>
          </p:cNvSpPr>
          <p:nvPr>
            <p:ph type="sldNum" sz="quarter" idx="12"/>
          </p:nvPr>
        </p:nvSpPr>
        <p:spPr/>
        <p:txBody>
          <a:bodyPr/>
          <a:lstStyle/>
          <a:p>
            <a:fld id="{A476FBAE-CF0C-1C4E-80D4-5B54D0817D1F}" type="slidenum">
              <a:rPr lang="en-US" smtClean="0"/>
              <a:t>‹#›</a:t>
            </a:fld>
            <a:endParaRPr lang="en-US"/>
          </a:p>
        </p:txBody>
      </p:sp>
    </p:spTree>
    <p:extLst>
      <p:ext uri="{BB962C8B-B14F-4D97-AF65-F5344CB8AC3E}">
        <p14:creationId xmlns:p14="http://schemas.microsoft.com/office/powerpoint/2010/main" val="13284943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B63F1F-CF86-F343-B79A-04BE468EC3EC}"/>
              </a:ext>
            </a:extLst>
          </p:cNvPr>
          <p:cNvSpPr>
            <a:spLocks noGrp="1"/>
          </p:cNvSpPr>
          <p:nvPr>
            <p:ph type="title"/>
          </p:nvPr>
        </p:nvSpPr>
        <p:spPr>
          <a:xfrm>
            <a:off x="831850" y="1709738"/>
            <a:ext cx="10515600" cy="2852737"/>
          </a:xfrm>
        </p:spPr>
        <p:txBody>
          <a:bodyPr anchor="b"/>
          <a:lstStyle>
            <a:lvl1pPr algn="ctr">
              <a:defRPr sz="6000"/>
            </a:lvl1pPr>
          </a:lstStyle>
          <a:p>
            <a:r>
              <a:rPr lang="en-US" dirty="0"/>
              <a:t>Click to edit Master title style</a:t>
            </a:r>
          </a:p>
        </p:txBody>
      </p:sp>
      <p:sp>
        <p:nvSpPr>
          <p:cNvPr id="3" name="Text Placeholder 2">
            <a:extLst>
              <a:ext uri="{FF2B5EF4-FFF2-40B4-BE49-F238E27FC236}">
                <a16:creationId xmlns:a16="http://schemas.microsoft.com/office/drawing/2014/main" id="{B91AF2CF-74B6-3549-811B-7C9999CA602E}"/>
              </a:ext>
            </a:extLst>
          </p:cNvPr>
          <p:cNvSpPr>
            <a:spLocks noGrp="1"/>
          </p:cNvSpPr>
          <p:nvPr>
            <p:ph type="body" idx="1"/>
          </p:nvPr>
        </p:nvSpPr>
        <p:spPr>
          <a:xfrm>
            <a:off x="831850" y="4589463"/>
            <a:ext cx="10515600"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553B64B9-1A9C-3641-9405-567001BEC213}"/>
              </a:ext>
            </a:extLst>
          </p:cNvPr>
          <p:cNvSpPr>
            <a:spLocks noGrp="1"/>
          </p:cNvSpPr>
          <p:nvPr>
            <p:ph type="dt" sz="half" idx="10"/>
          </p:nvPr>
        </p:nvSpPr>
        <p:spPr/>
        <p:txBody>
          <a:bodyPr/>
          <a:lstStyle/>
          <a:p>
            <a:fld id="{E09F40C8-ED72-2944-9749-E772D547E131}" type="datetime1">
              <a:rPr lang="en-US" smtClean="0"/>
              <a:t>4/6/21</a:t>
            </a:fld>
            <a:endParaRPr lang="en-US"/>
          </a:p>
        </p:txBody>
      </p:sp>
      <p:sp>
        <p:nvSpPr>
          <p:cNvPr id="5" name="Footer Placeholder 4">
            <a:extLst>
              <a:ext uri="{FF2B5EF4-FFF2-40B4-BE49-F238E27FC236}">
                <a16:creationId xmlns:a16="http://schemas.microsoft.com/office/drawing/2014/main" id="{059C3BDD-D725-994C-AC52-75EA4505B4E4}"/>
              </a:ext>
            </a:extLst>
          </p:cNvPr>
          <p:cNvSpPr>
            <a:spLocks noGrp="1"/>
          </p:cNvSpPr>
          <p:nvPr>
            <p:ph type="ftr" sz="quarter" idx="11"/>
          </p:nvPr>
        </p:nvSpPr>
        <p:spPr/>
        <p:txBody>
          <a:bodyPr/>
          <a:lstStyle/>
          <a:p>
            <a:r>
              <a:rPr lang="en-US"/>
              <a:t>Zulkar Nine (email: mnine@gsu.edu)</a:t>
            </a:r>
          </a:p>
        </p:txBody>
      </p:sp>
      <p:sp>
        <p:nvSpPr>
          <p:cNvPr id="6" name="Slide Number Placeholder 5">
            <a:extLst>
              <a:ext uri="{FF2B5EF4-FFF2-40B4-BE49-F238E27FC236}">
                <a16:creationId xmlns:a16="http://schemas.microsoft.com/office/drawing/2014/main" id="{12B374D8-E4CC-F449-AD47-E3889291594D}"/>
              </a:ext>
            </a:extLst>
          </p:cNvPr>
          <p:cNvSpPr>
            <a:spLocks noGrp="1"/>
          </p:cNvSpPr>
          <p:nvPr>
            <p:ph type="sldNum" sz="quarter" idx="12"/>
          </p:nvPr>
        </p:nvSpPr>
        <p:spPr/>
        <p:txBody>
          <a:bodyPr/>
          <a:lstStyle/>
          <a:p>
            <a:fld id="{A476FBAE-CF0C-1C4E-80D4-5B54D0817D1F}" type="slidenum">
              <a:rPr lang="en-US" smtClean="0"/>
              <a:t>‹#›</a:t>
            </a:fld>
            <a:endParaRPr lang="en-US"/>
          </a:p>
        </p:txBody>
      </p:sp>
    </p:spTree>
    <p:extLst>
      <p:ext uri="{BB962C8B-B14F-4D97-AF65-F5344CB8AC3E}">
        <p14:creationId xmlns:p14="http://schemas.microsoft.com/office/powerpoint/2010/main" val="9481202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5C0E5C-B719-CC49-AA8B-0174D38FCF6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936384D-E110-9940-91E2-1320001F61A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65FD1CA-52EE-2843-BBD5-A001F62E20B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4CE93B4-5C90-FD45-A3F8-DA4412255C83}"/>
              </a:ext>
            </a:extLst>
          </p:cNvPr>
          <p:cNvSpPr>
            <a:spLocks noGrp="1"/>
          </p:cNvSpPr>
          <p:nvPr>
            <p:ph type="dt" sz="half" idx="10"/>
          </p:nvPr>
        </p:nvSpPr>
        <p:spPr/>
        <p:txBody>
          <a:bodyPr/>
          <a:lstStyle/>
          <a:p>
            <a:fld id="{E1F64A53-A4A8-9141-B812-D8E02909B9D4}" type="datetime1">
              <a:rPr lang="en-US" smtClean="0"/>
              <a:t>4/6/21</a:t>
            </a:fld>
            <a:endParaRPr lang="en-US"/>
          </a:p>
        </p:txBody>
      </p:sp>
      <p:sp>
        <p:nvSpPr>
          <p:cNvPr id="6" name="Footer Placeholder 5">
            <a:extLst>
              <a:ext uri="{FF2B5EF4-FFF2-40B4-BE49-F238E27FC236}">
                <a16:creationId xmlns:a16="http://schemas.microsoft.com/office/drawing/2014/main" id="{6C33065B-9C57-B443-B0E2-B321A95B5E95}"/>
              </a:ext>
            </a:extLst>
          </p:cNvPr>
          <p:cNvSpPr>
            <a:spLocks noGrp="1"/>
          </p:cNvSpPr>
          <p:nvPr>
            <p:ph type="ftr" sz="quarter" idx="11"/>
          </p:nvPr>
        </p:nvSpPr>
        <p:spPr/>
        <p:txBody>
          <a:bodyPr/>
          <a:lstStyle/>
          <a:p>
            <a:r>
              <a:rPr lang="en-US"/>
              <a:t>Zulkar Nine (email: mnine@gsu.edu)</a:t>
            </a:r>
          </a:p>
        </p:txBody>
      </p:sp>
      <p:sp>
        <p:nvSpPr>
          <p:cNvPr id="7" name="Slide Number Placeholder 6">
            <a:extLst>
              <a:ext uri="{FF2B5EF4-FFF2-40B4-BE49-F238E27FC236}">
                <a16:creationId xmlns:a16="http://schemas.microsoft.com/office/drawing/2014/main" id="{A6736CFB-3311-034C-B03E-D288F940A84F}"/>
              </a:ext>
            </a:extLst>
          </p:cNvPr>
          <p:cNvSpPr>
            <a:spLocks noGrp="1"/>
          </p:cNvSpPr>
          <p:nvPr>
            <p:ph type="sldNum" sz="quarter" idx="12"/>
          </p:nvPr>
        </p:nvSpPr>
        <p:spPr/>
        <p:txBody>
          <a:bodyPr/>
          <a:lstStyle/>
          <a:p>
            <a:fld id="{A476FBAE-CF0C-1C4E-80D4-5B54D0817D1F}" type="slidenum">
              <a:rPr lang="en-US" smtClean="0"/>
              <a:t>‹#›</a:t>
            </a:fld>
            <a:endParaRPr lang="en-US"/>
          </a:p>
        </p:txBody>
      </p:sp>
    </p:spTree>
    <p:extLst>
      <p:ext uri="{BB962C8B-B14F-4D97-AF65-F5344CB8AC3E}">
        <p14:creationId xmlns:p14="http://schemas.microsoft.com/office/powerpoint/2010/main" val="13266559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F27797-7784-E64D-88BB-069A077C013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4D5513E-5B6D-CE40-8D27-13C7B4353A6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85D1889-AD36-4F4E-A4DD-A0622D85FB0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9A8FC96-8543-A147-8B8E-7F387C3BA28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ACBA6DB-DE22-9C4F-AB88-81C8DCD8FA3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590BD1C-EE90-094A-9229-80F429ADB942}"/>
              </a:ext>
            </a:extLst>
          </p:cNvPr>
          <p:cNvSpPr>
            <a:spLocks noGrp="1"/>
          </p:cNvSpPr>
          <p:nvPr>
            <p:ph type="dt" sz="half" idx="10"/>
          </p:nvPr>
        </p:nvSpPr>
        <p:spPr/>
        <p:txBody>
          <a:bodyPr/>
          <a:lstStyle/>
          <a:p>
            <a:fld id="{D6B8C675-F7B0-B645-B568-D8636801723C}" type="datetime1">
              <a:rPr lang="en-US" smtClean="0"/>
              <a:t>4/6/21</a:t>
            </a:fld>
            <a:endParaRPr lang="en-US"/>
          </a:p>
        </p:txBody>
      </p:sp>
      <p:sp>
        <p:nvSpPr>
          <p:cNvPr id="8" name="Footer Placeholder 7">
            <a:extLst>
              <a:ext uri="{FF2B5EF4-FFF2-40B4-BE49-F238E27FC236}">
                <a16:creationId xmlns:a16="http://schemas.microsoft.com/office/drawing/2014/main" id="{03447855-0D46-8B42-A401-209D0F8E6F94}"/>
              </a:ext>
            </a:extLst>
          </p:cNvPr>
          <p:cNvSpPr>
            <a:spLocks noGrp="1"/>
          </p:cNvSpPr>
          <p:nvPr>
            <p:ph type="ftr" sz="quarter" idx="11"/>
          </p:nvPr>
        </p:nvSpPr>
        <p:spPr/>
        <p:txBody>
          <a:bodyPr/>
          <a:lstStyle/>
          <a:p>
            <a:r>
              <a:rPr lang="en-US"/>
              <a:t>Zulkar Nine (email: mnine@gsu.edu)</a:t>
            </a:r>
          </a:p>
        </p:txBody>
      </p:sp>
      <p:sp>
        <p:nvSpPr>
          <p:cNvPr id="9" name="Slide Number Placeholder 8">
            <a:extLst>
              <a:ext uri="{FF2B5EF4-FFF2-40B4-BE49-F238E27FC236}">
                <a16:creationId xmlns:a16="http://schemas.microsoft.com/office/drawing/2014/main" id="{CFF1FF07-3DA6-3D4B-8FF9-882B0106878F}"/>
              </a:ext>
            </a:extLst>
          </p:cNvPr>
          <p:cNvSpPr>
            <a:spLocks noGrp="1"/>
          </p:cNvSpPr>
          <p:nvPr>
            <p:ph type="sldNum" sz="quarter" idx="12"/>
          </p:nvPr>
        </p:nvSpPr>
        <p:spPr/>
        <p:txBody>
          <a:bodyPr/>
          <a:lstStyle/>
          <a:p>
            <a:fld id="{A476FBAE-CF0C-1C4E-80D4-5B54D0817D1F}" type="slidenum">
              <a:rPr lang="en-US" smtClean="0"/>
              <a:t>‹#›</a:t>
            </a:fld>
            <a:endParaRPr lang="en-US"/>
          </a:p>
        </p:txBody>
      </p:sp>
    </p:spTree>
    <p:extLst>
      <p:ext uri="{BB962C8B-B14F-4D97-AF65-F5344CB8AC3E}">
        <p14:creationId xmlns:p14="http://schemas.microsoft.com/office/powerpoint/2010/main" val="18483687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C35ED7-4186-AB42-A770-F7FFAD7F018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E2E576C-37F7-324C-8552-CBD067151A6A}"/>
              </a:ext>
            </a:extLst>
          </p:cNvPr>
          <p:cNvSpPr>
            <a:spLocks noGrp="1"/>
          </p:cNvSpPr>
          <p:nvPr>
            <p:ph type="dt" sz="half" idx="10"/>
          </p:nvPr>
        </p:nvSpPr>
        <p:spPr/>
        <p:txBody>
          <a:bodyPr/>
          <a:lstStyle/>
          <a:p>
            <a:fld id="{BDFC147D-D524-7D40-93D6-0AFEF14AB7C6}" type="datetime1">
              <a:rPr lang="en-US" smtClean="0"/>
              <a:t>4/6/21</a:t>
            </a:fld>
            <a:endParaRPr lang="en-US"/>
          </a:p>
        </p:txBody>
      </p:sp>
      <p:sp>
        <p:nvSpPr>
          <p:cNvPr id="4" name="Footer Placeholder 3">
            <a:extLst>
              <a:ext uri="{FF2B5EF4-FFF2-40B4-BE49-F238E27FC236}">
                <a16:creationId xmlns:a16="http://schemas.microsoft.com/office/drawing/2014/main" id="{4FA321CA-25D2-FD4D-9353-E7293CD40810}"/>
              </a:ext>
            </a:extLst>
          </p:cNvPr>
          <p:cNvSpPr>
            <a:spLocks noGrp="1"/>
          </p:cNvSpPr>
          <p:nvPr>
            <p:ph type="ftr" sz="quarter" idx="11"/>
          </p:nvPr>
        </p:nvSpPr>
        <p:spPr/>
        <p:txBody>
          <a:bodyPr/>
          <a:lstStyle/>
          <a:p>
            <a:r>
              <a:rPr lang="en-US"/>
              <a:t>Zulkar Nine (email: mnine@gsu.edu)</a:t>
            </a:r>
          </a:p>
        </p:txBody>
      </p:sp>
      <p:sp>
        <p:nvSpPr>
          <p:cNvPr id="5" name="Slide Number Placeholder 4">
            <a:extLst>
              <a:ext uri="{FF2B5EF4-FFF2-40B4-BE49-F238E27FC236}">
                <a16:creationId xmlns:a16="http://schemas.microsoft.com/office/drawing/2014/main" id="{3880DE3B-DB85-1E4A-B41F-CFE0EEA5B4CD}"/>
              </a:ext>
            </a:extLst>
          </p:cNvPr>
          <p:cNvSpPr>
            <a:spLocks noGrp="1"/>
          </p:cNvSpPr>
          <p:nvPr>
            <p:ph type="sldNum" sz="quarter" idx="12"/>
          </p:nvPr>
        </p:nvSpPr>
        <p:spPr/>
        <p:txBody>
          <a:bodyPr/>
          <a:lstStyle/>
          <a:p>
            <a:fld id="{A476FBAE-CF0C-1C4E-80D4-5B54D0817D1F}" type="slidenum">
              <a:rPr lang="en-US" smtClean="0"/>
              <a:t>‹#›</a:t>
            </a:fld>
            <a:endParaRPr lang="en-US"/>
          </a:p>
        </p:txBody>
      </p:sp>
    </p:spTree>
    <p:extLst>
      <p:ext uri="{BB962C8B-B14F-4D97-AF65-F5344CB8AC3E}">
        <p14:creationId xmlns:p14="http://schemas.microsoft.com/office/powerpoint/2010/main" val="34184171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4DD8D6B-AF80-9C40-A9F6-D4B8630591F2}"/>
              </a:ext>
            </a:extLst>
          </p:cNvPr>
          <p:cNvSpPr>
            <a:spLocks noGrp="1"/>
          </p:cNvSpPr>
          <p:nvPr>
            <p:ph type="dt" sz="half" idx="10"/>
          </p:nvPr>
        </p:nvSpPr>
        <p:spPr/>
        <p:txBody>
          <a:bodyPr/>
          <a:lstStyle/>
          <a:p>
            <a:fld id="{EFEC6CD1-60B4-AF4D-A591-25D0BDE1B6B3}" type="datetime1">
              <a:rPr lang="en-US" smtClean="0"/>
              <a:t>4/6/21</a:t>
            </a:fld>
            <a:endParaRPr lang="en-US"/>
          </a:p>
        </p:txBody>
      </p:sp>
      <p:sp>
        <p:nvSpPr>
          <p:cNvPr id="3" name="Footer Placeholder 2">
            <a:extLst>
              <a:ext uri="{FF2B5EF4-FFF2-40B4-BE49-F238E27FC236}">
                <a16:creationId xmlns:a16="http://schemas.microsoft.com/office/drawing/2014/main" id="{A33A6D18-DF6D-A743-A133-A47DD2253FF1}"/>
              </a:ext>
            </a:extLst>
          </p:cNvPr>
          <p:cNvSpPr>
            <a:spLocks noGrp="1"/>
          </p:cNvSpPr>
          <p:nvPr>
            <p:ph type="ftr" sz="quarter" idx="11"/>
          </p:nvPr>
        </p:nvSpPr>
        <p:spPr/>
        <p:txBody>
          <a:bodyPr/>
          <a:lstStyle/>
          <a:p>
            <a:r>
              <a:rPr lang="en-US"/>
              <a:t>Zulkar Nine (email: mnine@gsu.edu)</a:t>
            </a:r>
          </a:p>
        </p:txBody>
      </p:sp>
      <p:sp>
        <p:nvSpPr>
          <p:cNvPr id="4" name="Slide Number Placeholder 3">
            <a:extLst>
              <a:ext uri="{FF2B5EF4-FFF2-40B4-BE49-F238E27FC236}">
                <a16:creationId xmlns:a16="http://schemas.microsoft.com/office/drawing/2014/main" id="{F798D6C8-7660-A543-8EC3-86C32931859E}"/>
              </a:ext>
            </a:extLst>
          </p:cNvPr>
          <p:cNvSpPr>
            <a:spLocks noGrp="1"/>
          </p:cNvSpPr>
          <p:nvPr>
            <p:ph type="sldNum" sz="quarter" idx="12"/>
          </p:nvPr>
        </p:nvSpPr>
        <p:spPr/>
        <p:txBody>
          <a:bodyPr/>
          <a:lstStyle/>
          <a:p>
            <a:fld id="{A476FBAE-CF0C-1C4E-80D4-5B54D0817D1F}" type="slidenum">
              <a:rPr lang="en-US" smtClean="0"/>
              <a:t>‹#›</a:t>
            </a:fld>
            <a:endParaRPr lang="en-US"/>
          </a:p>
        </p:txBody>
      </p:sp>
    </p:spTree>
    <p:extLst>
      <p:ext uri="{BB962C8B-B14F-4D97-AF65-F5344CB8AC3E}">
        <p14:creationId xmlns:p14="http://schemas.microsoft.com/office/powerpoint/2010/main" val="17416743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4EC358-E526-6F4D-83BF-332D859F595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2D07397-F033-B04B-BC49-0BD1644DBF3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EA6E1D7-5757-4845-857B-9D7FDEF4E6A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A4CE790-39F4-6143-AA2C-B2525770BB02}"/>
              </a:ext>
            </a:extLst>
          </p:cNvPr>
          <p:cNvSpPr>
            <a:spLocks noGrp="1"/>
          </p:cNvSpPr>
          <p:nvPr>
            <p:ph type="dt" sz="half" idx="10"/>
          </p:nvPr>
        </p:nvSpPr>
        <p:spPr/>
        <p:txBody>
          <a:bodyPr/>
          <a:lstStyle/>
          <a:p>
            <a:fld id="{D5218A14-135B-4A40-B0E4-DFBECD2C6C11}" type="datetime1">
              <a:rPr lang="en-US" smtClean="0"/>
              <a:t>4/6/21</a:t>
            </a:fld>
            <a:endParaRPr lang="en-US"/>
          </a:p>
        </p:txBody>
      </p:sp>
      <p:sp>
        <p:nvSpPr>
          <p:cNvPr id="6" name="Footer Placeholder 5">
            <a:extLst>
              <a:ext uri="{FF2B5EF4-FFF2-40B4-BE49-F238E27FC236}">
                <a16:creationId xmlns:a16="http://schemas.microsoft.com/office/drawing/2014/main" id="{8E3A995A-9EDC-DC42-828F-4F20D7F52ACC}"/>
              </a:ext>
            </a:extLst>
          </p:cNvPr>
          <p:cNvSpPr>
            <a:spLocks noGrp="1"/>
          </p:cNvSpPr>
          <p:nvPr>
            <p:ph type="ftr" sz="quarter" idx="11"/>
          </p:nvPr>
        </p:nvSpPr>
        <p:spPr/>
        <p:txBody>
          <a:bodyPr/>
          <a:lstStyle/>
          <a:p>
            <a:r>
              <a:rPr lang="en-US"/>
              <a:t>Zulkar Nine (email: mnine@gsu.edu)</a:t>
            </a:r>
          </a:p>
        </p:txBody>
      </p:sp>
      <p:sp>
        <p:nvSpPr>
          <p:cNvPr id="7" name="Slide Number Placeholder 6">
            <a:extLst>
              <a:ext uri="{FF2B5EF4-FFF2-40B4-BE49-F238E27FC236}">
                <a16:creationId xmlns:a16="http://schemas.microsoft.com/office/drawing/2014/main" id="{C5BC915C-D475-D34E-B9CB-EB4C9EE27676}"/>
              </a:ext>
            </a:extLst>
          </p:cNvPr>
          <p:cNvSpPr>
            <a:spLocks noGrp="1"/>
          </p:cNvSpPr>
          <p:nvPr>
            <p:ph type="sldNum" sz="quarter" idx="12"/>
          </p:nvPr>
        </p:nvSpPr>
        <p:spPr/>
        <p:txBody>
          <a:bodyPr/>
          <a:lstStyle/>
          <a:p>
            <a:fld id="{A476FBAE-CF0C-1C4E-80D4-5B54D0817D1F}" type="slidenum">
              <a:rPr lang="en-US" smtClean="0"/>
              <a:t>‹#›</a:t>
            </a:fld>
            <a:endParaRPr lang="en-US"/>
          </a:p>
        </p:txBody>
      </p:sp>
    </p:spTree>
    <p:extLst>
      <p:ext uri="{BB962C8B-B14F-4D97-AF65-F5344CB8AC3E}">
        <p14:creationId xmlns:p14="http://schemas.microsoft.com/office/powerpoint/2010/main" val="30084330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33F29F-A748-5F4D-AB28-B8B31129EDA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E2A88E3-EEFC-3845-B0D7-2476E1E7334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59C2510-8F87-094D-A3D4-D3BB41DBE28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859DBB4-FB2F-A146-BE25-47277115C05A}"/>
              </a:ext>
            </a:extLst>
          </p:cNvPr>
          <p:cNvSpPr>
            <a:spLocks noGrp="1"/>
          </p:cNvSpPr>
          <p:nvPr>
            <p:ph type="dt" sz="half" idx="10"/>
          </p:nvPr>
        </p:nvSpPr>
        <p:spPr/>
        <p:txBody>
          <a:bodyPr/>
          <a:lstStyle/>
          <a:p>
            <a:fld id="{8035CB9D-ADBB-BA4B-906D-A10EE1F24AB2}" type="datetime1">
              <a:rPr lang="en-US" smtClean="0"/>
              <a:t>4/6/21</a:t>
            </a:fld>
            <a:endParaRPr lang="en-US"/>
          </a:p>
        </p:txBody>
      </p:sp>
      <p:sp>
        <p:nvSpPr>
          <p:cNvPr id="6" name="Footer Placeholder 5">
            <a:extLst>
              <a:ext uri="{FF2B5EF4-FFF2-40B4-BE49-F238E27FC236}">
                <a16:creationId xmlns:a16="http://schemas.microsoft.com/office/drawing/2014/main" id="{B2A3DF44-EB52-EE48-88BD-0F0FBDCF10E1}"/>
              </a:ext>
            </a:extLst>
          </p:cNvPr>
          <p:cNvSpPr>
            <a:spLocks noGrp="1"/>
          </p:cNvSpPr>
          <p:nvPr>
            <p:ph type="ftr" sz="quarter" idx="11"/>
          </p:nvPr>
        </p:nvSpPr>
        <p:spPr/>
        <p:txBody>
          <a:bodyPr/>
          <a:lstStyle/>
          <a:p>
            <a:r>
              <a:rPr lang="en-US"/>
              <a:t>Zulkar Nine (email: mnine@gsu.edu)</a:t>
            </a:r>
          </a:p>
        </p:txBody>
      </p:sp>
      <p:sp>
        <p:nvSpPr>
          <p:cNvPr id="7" name="Slide Number Placeholder 6">
            <a:extLst>
              <a:ext uri="{FF2B5EF4-FFF2-40B4-BE49-F238E27FC236}">
                <a16:creationId xmlns:a16="http://schemas.microsoft.com/office/drawing/2014/main" id="{961EC3DD-17FA-C24E-A3D7-1626C52885AF}"/>
              </a:ext>
            </a:extLst>
          </p:cNvPr>
          <p:cNvSpPr>
            <a:spLocks noGrp="1"/>
          </p:cNvSpPr>
          <p:nvPr>
            <p:ph type="sldNum" sz="quarter" idx="12"/>
          </p:nvPr>
        </p:nvSpPr>
        <p:spPr/>
        <p:txBody>
          <a:bodyPr/>
          <a:lstStyle/>
          <a:p>
            <a:fld id="{A476FBAE-CF0C-1C4E-80D4-5B54D0817D1F}" type="slidenum">
              <a:rPr lang="en-US" smtClean="0"/>
              <a:t>‹#›</a:t>
            </a:fld>
            <a:endParaRPr lang="en-US"/>
          </a:p>
        </p:txBody>
      </p:sp>
    </p:spTree>
    <p:extLst>
      <p:ext uri="{BB962C8B-B14F-4D97-AF65-F5344CB8AC3E}">
        <p14:creationId xmlns:p14="http://schemas.microsoft.com/office/powerpoint/2010/main" val="2584496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E9E6E4E-B9AA-3D48-A000-19B0AF164DB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0FF72390-5387-CE40-AE87-D8C90B2EEBB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69D98F94-E996-B84A-9D50-01A41CB877A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C72A06D-9AEF-1447-8F20-E1DE5A919FD7}" type="datetime1">
              <a:rPr lang="en-US" smtClean="0"/>
              <a:t>4/6/21</a:t>
            </a:fld>
            <a:endParaRPr lang="en-US"/>
          </a:p>
        </p:txBody>
      </p:sp>
      <p:sp>
        <p:nvSpPr>
          <p:cNvPr id="5" name="Footer Placeholder 4">
            <a:extLst>
              <a:ext uri="{FF2B5EF4-FFF2-40B4-BE49-F238E27FC236}">
                <a16:creationId xmlns:a16="http://schemas.microsoft.com/office/drawing/2014/main" id="{0A853919-A1CA-9B43-A285-7CF45E359AE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err="1"/>
              <a:t>Zulkar</a:t>
            </a:r>
            <a:r>
              <a:rPr lang="en-US" dirty="0"/>
              <a:t> Nine (email: </a:t>
            </a:r>
            <a:r>
              <a:rPr lang="en-US" dirty="0" err="1"/>
              <a:t>mnine@gsu.edu</a:t>
            </a:r>
            <a:r>
              <a:rPr lang="en-US" dirty="0"/>
              <a:t>)</a:t>
            </a:r>
          </a:p>
        </p:txBody>
      </p:sp>
      <p:sp>
        <p:nvSpPr>
          <p:cNvPr id="6" name="Slide Number Placeholder 5">
            <a:extLst>
              <a:ext uri="{FF2B5EF4-FFF2-40B4-BE49-F238E27FC236}">
                <a16:creationId xmlns:a16="http://schemas.microsoft.com/office/drawing/2014/main" id="{726C839F-AEBB-6E44-8EDC-33C88709823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76FBAE-CF0C-1C4E-80D4-5B54D0817D1F}" type="slidenum">
              <a:rPr lang="en-US" smtClean="0"/>
              <a:t>‹#›</a:t>
            </a:fld>
            <a:endParaRPr lang="en-US"/>
          </a:p>
        </p:txBody>
      </p:sp>
    </p:spTree>
    <p:extLst>
      <p:ext uri="{BB962C8B-B14F-4D97-AF65-F5344CB8AC3E}">
        <p14:creationId xmlns:p14="http://schemas.microsoft.com/office/powerpoint/2010/main" val="127653690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90000"/>
        </a:lnSpc>
        <a:spcBef>
          <a:spcPct val="0"/>
        </a:spcBef>
        <a:buNone/>
        <a:defRPr sz="6500" kern="1200">
          <a:solidFill>
            <a:schemeClr val="tx1"/>
          </a:solidFill>
          <a:latin typeface="Garamond" panose="02020404030301010803" pitchFamily="18"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3000" kern="1200">
          <a:solidFill>
            <a:schemeClr val="tx1"/>
          </a:solidFill>
          <a:latin typeface="Garamond" panose="02020404030301010803" pitchFamily="18"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500" kern="1200">
          <a:solidFill>
            <a:schemeClr val="tx1"/>
          </a:solidFill>
          <a:latin typeface="Garamond" panose="02020404030301010803"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100" kern="1200">
          <a:solidFill>
            <a:schemeClr val="tx1"/>
          </a:solidFill>
          <a:latin typeface="Garamond" panose="02020404030301010803"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aramond" panose="02020404030301010803"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aramond" panose="02020404030301010803"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wmf"/></Relationships>
</file>

<file path=ppt/slides/_rels/slide11.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image" Target="../media/image3.w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3.wmf"/></Relationships>
</file>

<file path=ppt/slides/_rels/slide13.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w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wm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8" Type="http://schemas.openxmlformats.org/officeDocument/2006/relationships/image" Target="../media/image510.png"/><Relationship Id="rId3" Type="http://schemas.openxmlformats.org/officeDocument/2006/relationships/customXml" Target="../ink/ink1.xml"/><Relationship Id="rId7" Type="http://schemas.openxmlformats.org/officeDocument/2006/relationships/customXml" Target="../ink/ink3.xml"/><Relationship Id="rId2" Type="http://schemas.openxmlformats.org/officeDocument/2006/relationships/image" Target="../media/image11.png"/><Relationship Id="rId1" Type="http://schemas.openxmlformats.org/officeDocument/2006/relationships/slideLayout" Target="../slideLayouts/slideLayout6.xml"/><Relationship Id="rId6" Type="http://schemas.openxmlformats.org/officeDocument/2006/relationships/image" Target="../media/image410.png"/><Relationship Id="rId5" Type="http://schemas.openxmlformats.org/officeDocument/2006/relationships/customXml" Target="../ink/ink2.xml"/><Relationship Id="rId10" Type="http://schemas.openxmlformats.org/officeDocument/2006/relationships/image" Target="../media/image610.png"/><Relationship Id="rId4" Type="http://schemas.openxmlformats.org/officeDocument/2006/relationships/image" Target="../media/image310.png"/><Relationship Id="rId9" Type="http://schemas.openxmlformats.org/officeDocument/2006/relationships/customXml" Target="../ink/ink4.xml"/></Relationships>
</file>

<file path=ppt/slides/_rels/slide28.xml.rels><?xml version="1.0" encoding="UTF-8" standalone="yes"?>
<Relationships xmlns="http://schemas.openxmlformats.org/package/2006/relationships"><Relationship Id="rId8" Type="http://schemas.openxmlformats.org/officeDocument/2006/relationships/image" Target="../media/image1011.png"/><Relationship Id="rId13" Type="http://schemas.openxmlformats.org/officeDocument/2006/relationships/customXml" Target="../ink/ink10.xml"/><Relationship Id="rId3" Type="http://schemas.openxmlformats.org/officeDocument/2006/relationships/customXml" Target="../ink/ink5.xml"/><Relationship Id="rId7" Type="http://schemas.openxmlformats.org/officeDocument/2006/relationships/customXml" Target="../ink/ink7.xml"/><Relationship Id="rId12" Type="http://schemas.openxmlformats.org/officeDocument/2006/relationships/image" Target="../media/image1211.png"/><Relationship Id="rId2" Type="http://schemas.openxmlformats.org/officeDocument/2006/relationships/image" Target="../media/image12.png"/><Relationship Id="rId16" Type="http://schemas.openxmlformats.org/officeDocument/2006/relationships/image" Target="../media/image1410.png"/><Relationship Id="rId1" Type="http://schemas.openxmlformats.org/officeDocument/2006/relationships/slideLayout" Target="../slideLayouts/slideLayout6.xml"/><Relationship Id="rId6" Type="http://schemas.openxmlformats.org/officeDocument/2006/relationships/image" Target="../media/image910.png"/><Relationship Id="rId11" Type="http://schemas.openxmlformats.org/officeDocument/2006/relationships/customXml" Target="../ink/ink9.xml"/><Relationship Id="rId5" Type="http://schemas.openxmlformats.org/officeDocument/2006/relationships/customXml" Target="../ink/ink6.xml"/><Relationship Id="rId15" Type="http://schemas.openxmlformats.org/officeDocument/2006/relationships/customXml" Target="../ink/ink11.xml"/><Relationship Id="rId10" Type="http://schemas.openxmlformats.org/officeDocument/2006/relationships/image" Target="../media/image1111.png"/><Relationship Id="rId4" Type="http://schemas.openxmlformats.org/officeDocument/2006/relationships/image" Target="../media/image810.png"/><Relationship Id="rId9" Type="http://schemas.openxmlformats.org/officeDocument/2006/relationships/customXml" Target="../ink/ink8.xml"/><Relationship Id="rId14" Type="http://schemas.openxmlformats.org/officeDocument/2006/relationships/image" Target="../media/image1310.png"/></Relationships>
</file>

<file path=ppt/slides/_rels/slide29.xml.rels><?xml version="1.0" encoding="UTF-8" standalone="yes"?>
<Relationships xmlns="http://schemas.openxmlformats.org/package/2006/relationships"><Relationship Id="rId8" Type="http://schemas.openxmlformats.org/officeDocument/2006/relationships/image" Target="../media/image180.png"/><Relationship Id="rId3" Type="http://schemas.openxmlformats.org/officeDocument/2006/relationships/customXml" Target="../ink/ink12.xml"/><Relationship Id="rId7" Type="http://schemas.openxmlformats.org/officeDocument/2006/relationships/customXml" Target="../ink/ink14.xml"/><Relationship Id="rId12" Type="http://schemas.openxmlformats.org/officeDocument/2006/relationships/image" Target="../media/image200.png"/><Relationship Id="rId2" Type="http://schemas.openxmlformats.org/officeDocument/2006/relationships/image" Target="../media/image13.png"/><Relationship Id="rId1" Type="http://schemas.openxmlformats.org/officeDocument/2006/relationships/slideLayout" Target="../slideLayouts/slideLayout6.xml"/><Relationship Id="rId6" Type="http://schemas.openxmlformats.org/officeDocument/2006/relationships/image" Target="../media/image170.png"/><Relationship Id="rId11" Type="http://schemas.openxmlformats.org/officeDocument/2006/relationships/customXml" Target="../ink/ink16.xml"/><Relationship Id="rId5" Type="http://schemas.openxmlformats.org/officeDocument/2006/relationships/customXml" Target="../ink/ink13.xml"/><Relationship Id="rId10" Type="http://schemas.openxmlformats.org/officeDocument/2006/relationships/image" Target="../media/image190.png"/><Relationship Id="rId4" Type="http://schemas.openxmlformats.org/officeDocument/2006/relationships/image" Target="../media/image163.png"/><Relationship Id="rId9" Type="http://schemas.openxmlformats.org/officeDocument/2006/relationships/customXml" Target="../ink/ink1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240.png"/><Relationship Id="rId13" Type="http://schemas.openxmlformats.org/officeDocument/2006/relationships/customXml" Target="../ink/ink22.xml"/><Relationship Id="rId18" Type="http://schemas.openxmlformats.org/officeDocument/2006/relationships/image" Target="../media/image290.png"/><Relationship Id="rId3" Type="http://schemas.openxmlformats.org/officeDocument/2006/relationships/customXml" Target="../ink/ink17.xml"/><Relationship Id="rId21" Type="http://schemas.openxmlformats.org/officeDocument/2006/relationships/customXml" Target="../ink/ink26.xml"/><Relationship Id="rId7" Type="http://schemas.openxmlformats.org/officeDocument/2006/relationships/customXml" Target="../ink/ink19.xml"/><Relationship Id="rId12" Type="http://schemas.openxmlformats.org/officeDocument/2006/relationships/image" Target="../media/image260.png"/><Relationship Id="rId17" Type="http://schemas.openxmlformats.org/officeDocument/2006/relationships/customXml" Target="../ink/ink24.xml"/><Relationship Id="rId2" Type="http://schemas.openxmlformats.org/officeDocument/2006/relationships/image" Target="../media/image14.png"/><Relationship Id="rId16" Type="http://schemas.openxmlformats.org/officeDocument/2006/relationships/image" Target="../media/image280.png"/><Relationship Id="rId20" Type="http://schemas.openxmlformats.org/officeDocument/2006/relationships/image" Target="../media/image300.png"/><Relationship Id="rId1" Type="http://schemas.openxmlformats.org/officeDocument/2006/relationships/slideLayout" Target="../slideLayouts/slideLayout6.xml"/><Relationship Id="rId6" Type="http://schemas.openxmlformats.org/officeDocument/2006/relationships/image" Target="../media/image230.png"/><Relationship Id="rId11" Type="http://schemas.openxmlformats.org/officeDocument/2006/relationships/customXml" Target="../ink/ink21.xml"/><Relationship Id="rId24" Type="http://schemas.openxmlformats.org/officeDocument/2006/relationships/image" Target="../media/image320.png"/><Relationship Id="rId5" Type="http://schemas.openxmlformats.org/officeDocument/2006/relationships/customXml" Target="../ink/ink18.xml"/><Relationship Id="rId15" Type="http://schemas.openxmlformats.org/officeDocument/2006/relationships/customXml" Target="../ink/ink23.xml"/><Relationship Id="rId23" Type="http://schemas.openxmlformats.org/officeDocument/2006/relationships/customXml" Target="../ink/ink27.xml"/><Relationship Id="rId10" Type="http://schemas.openxmlformats.org/officeDocument/2006/relationships/image" Target="../media/image250.png"/><Relationship Id="rId19" Type="http://schemas.openxmlformats.org/officeDocument/2006/relationships/customXml" Target="../ink/ink25.xml"/><Relationship Id="rId4" Type="http://schemas.openxmlformats.org/officeDocument/2006/relationships/image" Target="../media/image220.png"/><Relationship Id="rId9" Type="http://schemas.openxmlformats.org/officeDocument/2006/relationships/customXml" Target="../ink/ink20.xml"/><Relationship Id="rId14" Type="http://schemas.openxmlformats.org/officeDocument/2006/relationships/image" Target="../media/image270.png"/><Relationship Id="rId22" Type="http://schemas.openxmlformats.org/officeDocument/2006/relationships/image" Target="../media/image311.png"/></Relationships>
</file>

<file path=ppt/slides/_rels/slide31.xml.rels><?xml version="1.0" encoding="UTF-8" standalone="yes"?>
<Relationships xmlns="http://schemas.openxmlformats.org/package/2006/relationships"><Relationship Id="rId8" Type="http://schemas.openxmlformats.org/officeDocument/2006/relationships/image" Target="../media/image360.png"/><Relationship Id="rId3" Type="http://schemas.openxmlformats.org/officeDocument/2006/relationships/customXml" Target="../ink/ink28.xml"/><Relationship Id="rId7" Type="http://schemas.openxmlformats.org/officeDocument/2006/relationships/customXml" Target="../ink/ink30.xml"/><Relationship Id="rId2" Type="http://schemas.openxmlformats.org/officeDocument/2006/relationships/image" Target="../media/image15.png"/><Relationship Id="rId1" Type="http://schemas.openxmlformats.org/officeDocument/2006/relationships/slideLayout" Target="../slideLayouts/slideLayout6.xml"/><Relationship Id="rId6" Type="http://schemas.openxmlformats.org/officeDocument/2006/relationships/image" Target="../media/image350.png"/><Relationship Id="rId5" Type="http://schemas.openxmlformats.org/officeDocument/2006/relationships/customXml" Target="../ink/ink29.xml"/><Relationship Id="rId4" Type="http://schemas.openxmlformats.org/officeDocument/2006/relationships/image" Target="../media/image340.png"/></Relationships>
</file>

<file path=ppt/slides/_rels/slide32.xml.rels><?xml version="1.0" encoding="UTF-8" standalone="yes"?>
<Relationships xmlns="http://schemas.openxmlformats.org/package/2006/relationships"><Relationship Id="rId8" Type="http://schemas.openxmlformats.org/officeDocument/2006/relationships/image" Target="../media/image400.png"/><Relationship Id="rId3" Type="http://schemas.openxmlformats.org/officeDocument/2006/relationships/customXml" Target="../ink/ink31.xml"/><Relationship Id="rId7" Type="http://schemas.openxmlformats.org/officeDocument/2006/relationships/customXml" Target="../ink/ink33.xml"/><Relationship Id="rId2" Type="http://schemas.openxmlformats.org/officeDocument/2006/relationships/image" Target="../media/image16.png"/><Relationship Id="rId1" Type="http://schemas.openxmlformats.org/officeDocument/2006/relationships/slideLayout" Target="../slideLayouts/slideLayout6.xml"/><Relationship Id="rId6" Type="http://schemas.openxmlformats.org/officeDocument/2006/relationships/image" Target="../media/image390.png"/><Relationship Id="rId5" Type="http://schemas.openxmlformats.org/officeDocument/2006/relationships/customXml" Target="../ink/ink32.xml"/><Relationship Id="rId4" Type="http://schemas.openxmlformats.org/officeDocument/2006/relationships/image" Target="../media/image380.png"/></Relationships>
</file>

<file path=ppt/slides/_rels/slide33.xml.rels><?xml version="1.0" encoding="UTF-8" standalone="yes"?>
<Relationships xmlns="http://schemas.openxmlformats.org/package/2006/relationships"><Relationship Id="rId8" Type="http://schemas.openxmlformats.org/officeDocument/2006/relationships/image" Target="../media/image440.png"/><Relationship Id="rId13" Type="http://schemas.openxmlformats.org/officeDocument/2006/relationships/customXml" Target="../ink/ink39.xml"/><Relationship Id="rId18" Type="http://schemas.openxmlformats.org/officeDocument/2006/relationships/image" Target="../media/image490.png"/><Relationship Id="rId26" Type="http://schemas.openxmlformats.org/officeDocument/2006/relationships/image" Target="../media/image530.png"/><Relationship Id="rId3" Type="http://schemas.openxmlformats.org/officeDocument/2006/relationships/customXml" Target="../ink/ink34.xml"/><Relationship Id="rId21" Type="http://schemas.openxmlformats.org/officeDocument/2006/relationships/customXml" Target="../ink/ink43.xml"/><Relationship Id="rId7" Type="http://schemas.openxmlformats.org/officeDocument/2006/relationships/customXml" Target="../ink/ink36.xml"/><Relationship Id="rId12" Type="http://schemas.openxmlformats.org/officeDocument/2006/relationships/image" Target="../media/image460.png"/><Relationship Id="rId17" Type="http://schemas.openxmlformats.org/officeDocument/2006/relationships/customXml" Target="../ink/ink41.xml"/><Relationship Id="rId25" Type="http://schemas.openxmlformats.org/officeDocument/2006/relationships/customXml" Target="../ink/ink45.xml"/><Relationship Id="rId2" Type="http://schemas.openxmlformats.org/officeDocument/2006/relationships/image" Target="../media/image17.png"/><Relationship Id="rId16" Type="http://schemas.openxmlformats.org/officeDocument/2006/relationships/image" Target="../media/image480.png"/><Relationship Id="rId20" Type="http://schemas.openxmlformats.org/officeDocument/2006/relationships/image" Target="../media/image500.png"/><Relationship Id="rId29" Type="http://schemas.openxmlformats.org/officeDocument/2006/relationships/customXml" Target="../ink/ink47.xml"/><Relationship Id="rId1" Type="http://schemas.openxmlformats.org/officeDocument/2006/relationships/slideLayout" Target="../slideLayouts/slideLayout6.xml"/><Relationship Id="rId6" Type="http://schemas.openxmlformats.org/officeDocument/2006/relationships/image" Target="../media/image430.png"/><Relationship Id="rId11" Type="http://schemas.openxmlformats.org/officeDocument/2006/relationships/customXml" Target="../ink/ink38.xml"/><Relationship Id="rId24" Type="http://schemas.openxmlformats.org/officeDocument/2006/relationships/image" Target="../media/image520.png"/><Relationship Id="rId5" Type="http://schemas.openxmlformats.org/officeDocument/2006/relationships/customXml" Target="../ink/ink35.xml"/><Relationship Id="rId15" Type="http://schemas.openxmlformats.org/officeDocument/2006/relationships/customXml" Target="../ink/ink40.xml"/><Relationship Id="rId23" Type="http://schemas.openxmlformats.org/officeDocument/2006/relationships/customXml" Target="../ink/ink44.xml"/><Relationship Id="rId28" Type="http://schemas.openxmlformats.org/officeDocument/2006/relationships/image" Target="../media/image540.png"/><Relationship Id="rId10" Type="http://schemas.openxmlformats.org/officeDocument/2006/relationships/image" Target="../media/image450.png"/><Relationship Id="rId19" Type="http://schemas.openxmlformats.org/officeDocument/2006/relationships/customXml" Target="../ink/ink42.xml"/><Relationship Id="rId4" Type="http://schemas.openxmlformats.org/officeDocument/2006/relationships/image" Target="../media/image420.png"/><Relationship Id="rId9" Type="http://schemas.openxmlformats.org/officeDocument/2006/relationships/customXml" Target="../ink/ink37.xml"/><Relationship Id="rId14" Type="http://schemas.openxmlformats.org/officeDocument/2006/relationships/image" Target="../media/image470.png"/><Relationship Id="rId22" Type="http://schemas.openxmlformats.org/officeDocument/2006/relationships/image" Target="../media/image511.png"/><Relationship Id="rId27" Type="http://schemas.openxmlformats.org/officeDocument/2006/relationships/customXml" Target="../ink/ink46.xml"/><Relationship Id="rId30" Type="http://schemas.openxmlformats.org/officeDocument/2006/relationships/image" Target="../media/image550.png"/></Relationships>
</file>

<file path=ppt/slides/_rels/slide34.xml.rels><?xml version="1.0" encoding="UTF-8" standalone="yes"?>
<Relationships xmlns="http://schemas.openxmlformats.org/package/2006/relationships"><Relationship Id="rId3" Type="http://schemas.openxmlformats.org/officeDocument/2006/relationships/customXml" Target="../ink/ink48.xml"/><Relationship Id="rId2" Type="http://schemas.openxmlformats.org/officeDocument/2006/relationships/image" Target="../media/image18.png"/><Relationship Id="rId1" Type="http://schemas.openxmlformats.org/officeDocument/2006/relationships/slideLayout" Target="../slideLayouts/slideLayout6.xml"/><Relationship Id="rId4" Type="http://schemas.openxmlformats.org/officeDocument/2006/relationships/image" Target="../media/image570.png"/></Relationships>
</file>

<file path=ppt/slides/_rels/slide35.xml.rels><?xml version="1.0" encoding="UTF-8" standalone="yes"?>
<Relationships xmlns="http://schemas.openxmlformats.org/package/2006/relationships"><Relationship Id="rId8" Type="http://schemas.openxmlformats.org/officeDocument/2006/relationships/image" Target="../media/image611.png"/><Relationship Id="rId13" Type="http://schemas.openxmlformats.org/officeDocument/2006/relationships/customXml" Target="../ink/ink54.xml"/><Relationship Id="rId18" Type="http://schemas.openxmlformats.org/officeDocument/2006/relationships/image" Target="../media/image66.png"/><Relationship Id="rId26" Type="http://schemas.openxmlformats.org/officeDocument/2006/relationships/image" Target="../media/image70.png"/><Relationship Id="rId3" Type="http://schemas.openxmlformats.org/officeDocument/2006/relationships/customXml" Target="../ink/ink49.xml"/><Relationship Id="rId21" Type="http://schemas.openxmlformats.org/officeDocument/2006/relationships/customXml" Target="../ink/ink58.xml"/><Relationship Id="rId7" Type="http://schemas.openxmlformats.org/officeDocument/2006/relationships/customXml" Target="../ink/ink51.xml"/><Relationship Id="rId12" Type="http://schemas.openxmlformats.org/officeDocument/2006/relationships/image" Target="../media/image63.png"/><Relationship Id="rId17" Type="http://schemas.openxmlformats.org/officeDocument/2006/relationships/customXml" Target="../ink/ink56.xml"/><Relationship Id="rId25" Type="http://schemas.openxmlformats.org/officeDocument/2006/relationships/customXml" Target="../ink/ink60.xml"/><Relationship Id="rId2" Type="http://schemas.openxmlformats.org/officeDocument/2006/relationships/image" Target="../media/image19.png"/><Relationship Id="rId16" Type="http://schemas.openxmlformats.org/officeDocument/2006/relationships/image" Target="../media/image65.png"/><Relationship Id="rId20" Type="http://schemas.openxmlformats.org/officeDocument/2006/relationships/image" Target="../media/image67.png"/><Relationship Id="rId1" Type="http://schemas.openxmlformats.org/officeDocument/2006/relationships/slideLayout" Target="../slideLayouts/slideLayout6.xml"/><Relationship Id="rId6" Type="http://schemas.openxmlformats.org/officeDocument/2006/relationships/image" Target="../media/image600.png"/><Relationship Id="rId11" Type="http://schemas.openxmlformats.org/officeDocument/2006/relationships/customXml" Target="../ink/ink53.xml"/><Relationship Id="rId24" Type="http://schemas.openxmlformats.org/officeDocument/2006/relationships/image" Target="../media/image69.png"/><Relationship Id="rId5" Type="http://schemas.openxmlformats.org/officeDocument/2006/relationships/customXml" Target="../ink/ink50.xml"/><Relationship Id="rId15" Type="http://schemas.openxmlformats.org/officeDocument/2006/relationships/customXml" Target="../ink/ink55.xml"/><Relationship Id="rId23" Type="http://schemas.openxmlformats.org/officeDocument/2006/relationships/customXml" Target="../ink/ink59.xml"/><Relationship Id="rId10" Type="http://schemas.openxmlformats.org/officeDocument/2006/relationships/image" Target="../media/image62.png"/><Relationship Id="rId19" Type="http://schemas.openxmlformats.org/officeDocument/2006/relationships/customXml" Target="../ink/ink57.xml"/><Relationship Id="rId4" Type="http://schemas.openxmlformats.org/officeDocument/2006/relationships/image" Target="../media/image590.png"/><Relationship Id="rId9" Type="http://schemas.openxmlformats.org/officeDocument/2006/relationships/customXml" Target="../ink/ink52.xml"/><Relationship Id="rId14" Type="http://schemas.openxmlformats.org/officeDocument/2006/relationships/image" Target="../media/image64.png"/><Relationship Id="rId22" Type="http://schemas.openxmlformats.org/officeDocument/2006/relationships/image" Target="../media/image68.png"/></Relationships>
</file>

<file path=ppt/slides/_rels/slide36.xml.rels><?xml version="1.0" encoding="UTF-8" standalone="yes"?>
<Relationships xmlns="http://schemas.openxmlformats.org/package/2006/relationships"><Relationship Id="rId8" Type="http://schemas.openxmlformats.org/officeDocument/2006/relationships/image" Target="../media/image74.png"/><Relationship Id="rId13" Type="http://schemas.openxmlformats.org/officeDocument/2006/relationships/customXml" Target="../ink/ink66.xml"/><Relationship Id="rId3" Type="http://schemas.openxmlformats.org/officeDocument/2006/relationships/customXml" Target="../ink/ink61.xml"/><Relationship Id="rId7" Type="http://schemas.openxmlformats.org/officeDocument/2006/relationships/customXml" Target="../ink/ink63.xml"/><Relationship Id="rId12" Type="http://schemas.openxmlformats.org/officeDocument/2006/relationships/image" Target="../media/image76.png"/><Relationship Id="rId2" Type="http://schemas.openxmlformats.org/officeDocument/2006/relationships/image" Target="../media/image20.png"/><Relationship Id="rId16" Type="http://schemas.openxmlformats.org/officeDocument/2006/relationships/image" Target="../media/image78.png"/><Relationship Id="rId1" Type="http://schemas.openxmlformats.org/officeDocument/2006/relationships/slideLayout" Target="../slideLayouts/slideLayout6.xml"/><Relationship Id="rId6" Type="http://schemas.openxmlformats.org/officeDocument/2006/relationships/image" Target="../media/image73.png"/><Relationship Id="rId11" Type="http://schemas.openxmlformats.org/officeDocument/2006/relationships/customXml" Target="../ink/ink65.xml"/><Relationship Id="rId5" Type="http://schemas.openxmlformats.org/officeDocument/2006/relationships/customXml" Target="../ink/ink62.xml"/><Relationship Id="rId15" Type="http://schemas.openxmlformats.org/officeDocument/2006/relationships/customXml" Target="../ink/ink67.xml"/><Relationship Id="rId10" Type="http://schemas.openxmlformats.org/officeDocument/2006/relationships/image" Target="../media/image75.png"/><Relationship Id="rId4" Type="http://schemas.openxmlformats.org/officeDocument/2006/relationships/image" Target="../media/image72.png"/><Relationship Id="rId9" Type="http://schemas.openxmlformats.org/officeDocument/2006/relationships/customXml" Target="../ink/ink64.xml"/><Relationship Id="rId14" Type="http://schemas.openxmlformats.org/officeDocument/2006/relationships/image" Target="../media/image77.png"/></Relationships>
</file>

<file path=ppt/slides/_rels/slide37.xml.rels><?xml version="1.0" encoding="UTF-8" standalone="yes"?>
<Relationships xmlns="http://schemas.openxmlformats.org/package/2006/relationships"><Relationship Id="rId26" Type="http://schemas.openxmlformats.org/officeDocument/2006/relationships/image" Target="../media/image91.png"/><Relationship Id="rId21" Type="http://schemas.openxmlformats.org/officeDocument/2006/relationships/customXml" Target="../ink/ink77.xml"/><Relationship Id="rId42" Type="http://schemas.openxmlformats.org/officeDocument/2006/relationships/image" Target="../media/image99.png"/><Relationship Id="rId47" Type="http://schemas.openxmlformats.org/officeDocument/2006/relationships/customXml" Target="../ink/ink90.xml"/><Relationship Id="rId63" Type="http://schemas.openxmlformats.org/officeDocument/2006/relationships/customXml" Target="../ink/ink98.xml"/><Relationship Id="rId68" Type="http://schemas.openxmlformats.org/officeDocument/2006/relationships/image" Target="../media/image112.png"/><Relationship Id="rId84" Type="http://schemas.openxmlformats.org/officeDocument/2006/relationships/image" Target="../media/image120.png"/><Relationship Id="rId16" Type="http://schemas.openxmlformats.org/officeDocument/2006/relationships/image" Target="../media/image86.png"/><Relationship Id="rId11" Type="http://schemas.openxmlformats.org/officeDocument/2006/relationships/customXml" Target="../ink/ink72.xml"/><Relationship Id="rId32" Type="http://schemas.openxmlformats.org/officeDocument/2006/relationships/image" Target="../media/image94.png"/><Relationship Id="rId37" Type="http://schemas.openxmlformats.org/officeDocument/2006/relationships/customXml" Target="../ink/ink85.xml"/><Relationship Id="rId53" Type="http://schemas.openxmlformats.org/officeDocument/2006/relationships/customXml" Target="../ink/ink93.xml"/><Relationship Id="rId58" Type="http://schemas.openxmlformats.org/officeDocument/2006/relationships/image" Target="../media/image107.png"/><Relationship Id="rId74" Type="http://schemas.openxmlformats.org/officeDocument/2006/relationships/image" Target="../media/image115.png"/><Relationship Id="rId79" Type="http://schemas.openxmlformats.org/officeDocument/2006/relationships/customXml" Target="../ink/ink106.xml"/><Relationship Id="rId5" Type="http://schemas.openxmlformats.org/officeDocument/2006/relationships/customXml" Target="../ink/ink69.xml"/><Relationship Id="rId61" Type="http://schemas.openxmlformats.org/officeDocument/2006/relationships/customXml" Target="../ink/ink97.xml"/><Relationship Id="rId82" Type="http://schemas.openxmlformats.org/officeDocument/2006/relationships/image" Target="../media/image119.png"/><Relationship Id="rId19" Type="http://schemas.openxmlformats.org/officeDocument/2006/relationships/customXml" Target="../ink/ink76.xml"/><Relationship Id="rId14" Type="http://schemas.openxmlformats.org/officeDocument/2006/relationships/image" Target="../media/image85.png"/><Relationship Id="rId22" Type="http://schemas.openxmlformats.org/officeDocument/2006/relationships/image" Target="../media/image89.png"/><Relationship Id="rId27" Type="http://schemas.openxmlformats.org/officeDocument/2006/relationships/customXml" Target="../ink/ink80.xml"/><Relationship Id="rId30" Type="http://schemas.openxmlformats.org/officeDocument/2006/relationships/image" Target="../media/image93.png"/><Relationship Id="rId35" Type="http://schemas.openxmlformats.org/officeDocument/2006/relationships/customXml" Target="../ink/ink84.xml"/><Relationship Id="rId43" Type="http://schemas.openxmlformats.org/officeDocument/2006/relationships/customXml" Target="../ink/ink88.xml"/><Relationship Id="rId48" Type="http://schemas.openxmlformats.org/officeDocument/2006/relationships/image" Target="../media/image102.png"/><Relationship Id="rId56" Type="http://schemas.openxmlformats.org/officeDocument/2006/relationships/image" Target="../media/image106.png"/><Relationship Id="rId64" Type="http://schemas.openxmlformats.org/officeDocument/2006/relationships/image" Target="../media/image110.png"/><Relationship Id="rId69" Type="http://schemas.openxmlformats.org/officeDocument/2006/relationships/customXml" Target="../ink/ink101.xml"/><Relationship Id="rId77" Type="http://schemas.openxmlformats.org/officeDocument/2006/relationships/customXml" Target="../ink/ink105.xml"/><Relationship Id="rId8" Type="http://schemas.openxmlformats.org/officeDocument/2006/relationships/image" Target="../media/image82.png"/><Relationship Id="rId51" Type="http://schemas.openxmlformats.org/officeDocument/2006/relationships/customXml" Target="../ink/ink92.xml"/><Relationship Id="rId72" Type="http://schemas.openxmlformats.org/officeDocument/2006/relationships/image" Target="../media/image114.png"/><Relationship Id="rId80" Type="http://schemas.openxmlformats.org/officeDocument/2006/relationships/image" Target="../media/image118.png"/><Relationship Id="rId3" Type="http://schemas.openxmlformats.org/officeDocument/2006/relationships/customXml" Target="../ink/ink68.xml"/><Relationship Id="rId12" Type="http://schemas.openxmlformats.org/officeDocument/2006/relationships/image" Target="../media/image84.png"/><Relationship Id="rId17" Type="http://schemas.openxmlformats.org/officeDocument/2006/relationships/customXml" Target="../ink/ink75.xml"/><Relationship Id="rId25" Type="http://schemas.openxmlformats.org/officeDocument/2006/relationships/customXml" Target="../ink/ink79.xml"/><Relationship Id="rId33" Type="http://schemas.openxmlformats.org/officeDocument/2006/relationships/customXml" Target="../ink/ink83.xml"/><Relationship Id="rId38" Type="http://schemas.openxmlformats.org/officeDocument/2006/relationships/image" Target="../media/image97.png"/><Relationship Id="rId46" Type="http://schemas.openxmlformats.org/officeDocument/2006/relationships/image" Target="../media/image101.png"/><Relationship Id="rId59" Type="http://schemas.openxmlformats.org/officeDocument/2006/relationships/customXml" Target="../ink/ink96.xml"/><Relationship Id="rId67" Type="http://schemas.openxmlformats.org/officeDocument/2006/relationships/customXml" Target="../ink/ink100.xml"/><Relationship Id="rId20" Type="http://schemas.openxmlformats.org/officeDocument/2006/relationships/image" Target="../media/image88.png"/><Relationship Id="rId41" Type="http://schemas.openxmlformats.org/officeDocument/2006/relationships/customXml" Target="../ink/ink87.xml"/><Relationship Id="rId54" Type="http://schemas.openxmlformats.org/officeDocument/2006/relationships/image" Target="../media/image105.png"/><Relationship Id="rId62" Type="http://schemas.openxmlformats.org/officeDocument/2006/relationships/image" Target="../media/image109.png"/><Relationship Id="rId70" Type="http://schemas.openxmlformats.org/officeDocument/2006/relationships/image" Target="../media/image113.png"/><Relationship Id="rId75" Type="http://schemas.openxmlformats.org/officeDocument/2006/relationships/customXml" Target="../ink/ink104.xml"/><Relationship Id="rId83" Type="http://schemas.openxmlformats.org/officeDocument/2006/relationships/customXml" Target="../ink/ink108.xml"/><Relationship Id="rId1" Type="http://schemas.openxmlformats.org/officeDocument/2006/relationships/slideLayout" Target="../slideLayouts/slideLayout6.xml"/><Relationship Id="rId6" Type="http://schemas.openxmlformats.org/officeDocument/2006/relationships/image" Target="../media/image81.png"/><Relationship Id="rId15" Type="http://schemas.openxmlformats.org/officeDocument/2006/relationships/customXml" Target="../ink/ink74.xml"/><Relationship Id="rId23" Type="http://schemas.openxmlformats.org/officeDocument/2006/relationships/customXml" Target="../ink/ink78.xml"/><Relationship Id="rId28" Type="http://schemas.openxmlformats.org/officeDocument/2006/relationships/image" Target="../media/image92.png"/><Relationship Id="rId36" Type="http://schemas.openxmlformats.org/officeDocument/2006/relationships/image" Target="../media/image96.png"/><Relationship Id="rId49" Type="http://schemas.openxmlformats.org/officeDocument/2006/relationships/customXml" Target="../ink/ink91.xml"/><Relationship Id="rId57" Type="http://schemas.openxmlformats.org/officeDocument/2006/relationships/customXml" Target="../ink/ink95.xml"/><Relationship Id="rId10" Type="http://schemas.openxmlformats.org/officeDocument/2006/relationships/image" Target="../media/image83.png"/><Relationship Id="rId31" Type="http://schemas.openxmlformats.org/officeDocument/2006/relationships/customXml" Target="../ink/ink82.xml"/><Relationship Id="rId44" Type="http://schemas.openxmlformats.org/officeDocument/2006/relationships/image" Target="../media/image100.png"/><Relationship Id="rId52" Type="http://schemas.openxmlformats.org/officeDocument/2006/relationships/image" Target="../media/image104.png"/><Relationship Id="rId60" Type="http://schemas.openxmlformats.org/officeDocument/2006/relationships/image" Target="../media/image108.png"/><Relationship Id="rId65" Type="http://schemas.openxmlformats.org/officeDocument/2006/relationships/customXml" Target="../ink/ink99.xml"/><Relationship Id="rId73" Type="http://schemas.openxmlformats.org/officeDocument/2006/relationships/customXml" Target="../ink/ink103.xml"/><Relationship Id="rId78" Type="http://schemas.openxmlformats.org/officeDocument/2006/relationships/image" Target="../media/image117.png"/><Relationship Id="rId81" Type="http://schemas.openxmlformats.org/officeDocument/2006/relationships/customXml" Target="../ink/ink107.xml"/><Relationship Id="rId4" Type="http://schemas.openxmlformats.org/officeDocument/2006/relationships/image" Target="../media/image80.png"/><Relationship Id="rId9" Type="http://schemas.openxmlformats.org/officeDocument/2006/relationships/customXml" Target="../ink/ink71.xml"/><Relationship Id="rId13" Type="http://schemas.openxmlformats.org/officeDocument/2006/relationships/customXml" Target="../ink/ink73.xml"/><Relationship Id="rId18" Type="http://schemas.openxmlformats.org/officeDocument/2006/relationships/image" Target="../media/image87.png"/><Relationship Id="rId39" Type="http://schemas.openxmlformats.org/officeDocument/2006/relationships/customXml" Target="../ink/ink86.xml"/><Relationship Id="rId34" Type="http://schemas.openxmlformats.org/officeDocument/2006/relationships/image" Target="../media/image95.png"/><Relationship Id="rId50" Type="http://schemas.openxmlformats.org/officeDocument/2006/relationships/image" Target="../media/image103.png"/><Relationship Id="rId55" Type="http://schemas.openxmlformats.org/officeDocument/2006/relationships/customXml" Target="../ink/ink94.xml"/><Relationship Id="rId76" Type="http://schemas.openxmlformats.org/officeDocument/2006/relationships/image" Target="../media/image116.png"/><Relationship Id="rId7" Type="http://schemas.openxmlformats.org/officeDocument/2006/relationships/customXml" Target="../ink/ink70.xml"/><Relationship Id="rId71" Type="http://schemas.openxmlformats.org/officeDocument/2006/relationships/customXml" Target="../ink/ink102.xml"/><Relationship Id="rId2" Type="http://schemas.openxmlformats.org/officeDocument/2006/relationships/image" Target="../media/image21.png"/><Relationship Id="rId29" Type="http://schemas.openxmlformats.org/officeDocument/2006/relationships/customXml" Target="../ink/ink81.xml"/><Relationship Id="rId24" Type="http://schemas.openxmlformats.org/officeDocument/2006/relationships/image" Target="../media/image90.png"/><Relationship Id="rId40" Type="http://schemas.openxmlformats.org/officeDocument/2006/relationships/image" Target="../media/image98.png"/><Relationship Id="rId45" Type="http://schemas.openxmlformats.org/officeDocument/2006/relationships/customXml" Target="../ink/ink89.xml"/><Relationship Id="rId66" Type="http://schemas.openxmlformats.org/officeDocument/2006/relationships/image" Target="../media/image111.png"/></Relationships>
</file>

<file path=ppt/slides/_rels/slide38.xml.rels><?xml version="1.0" encoding="UTF-8" standalone="yes"?>
<Relationships xmlns="http://schemas.openxmlformats.org/package/2006/relationships"><Relationship Id="rId8" Type="http://schemas.openxmlformats.org/officeDocument/2006/relationships/image" Target="../media/image124.png"/><Relationship Id="rId13" Type="http://schemas.openxmlformats.org/officeDocument/2006/relationships/customXml" Target="../ink/ink114.xml"/><Relationship Id="rId18" Type="http://schemas.openxmlformats.org/officeDocument/2006/relationships/image" Target="../media/image129.png"/><Relationship Id="rId26" Type="http://schemas.openxmlformats.org/officeDocument/2006/relationships/image" Target="../media/image133.png"/><Relationship Id="rId3" Type="http://schemas.openxmlformats.org/officeDocument/2006/relationships/customXml" Target="../ink/ink109.xml"/><Relationship Id="rId21" Type="http://schemas.openxmlformats.org/officeDocument/2006/relationships/customXml" Target="../ink/ink118.xml"/><Relationship Id="rId7" Type="http://schemas.openxmlformats.org/officeDocument/2006/relationships/customXml" Target="../ink/ink111.xml"/><Relationship Id="rId12" Type="http://schemas.openxmlformats.org/officeDocument/2006/relationships/image" Target="../media/image126.png"/><Relationship Id="rId17" Type="http://schemas.openxmlformats.org/officeDocument/2006/relationships/customXml" Target="../ink/ink116.xml"/><Relationship Id="rId25" Type="http://schemas.openxmlformats.org/officeDocument/2006/relationships/customXml" Target="../ink/ink120.xml"/><Relationship Id="rId2" Type="http://schemas.openxmlformats.org/officeDocument/2006/relationships/image" Target="../media/image22.png"/><Relationship Id="rId16" Type="http://schemas.openxmlformats.org/officeDocument/2006/relationships/image" Target="../media/image128.png"/><Relationship Id="rId20" Type="http://schemas.openxmlformats.org/officeDocument/2006/relationships/image" Target="../media/image130.png"/><Relationship Id="rId29" Type="http://schemas.openxmlformats.org/officeDocument/2006/relationships/customXml" Target="../ink/ink122.xml"/><Relationship Id="rId1" Type="http://schemas.openxmlformats.org/officeDocument/2006/relationships/slideLayout" Target="../slideLayouts/slideLayout6.xml"/><Relationship Id="rId6" Type="http://schemas.openxmlformats.org/officeDocument/2006/relationships/image" Target="../media/image123.png"/><Relationship Id="rId11" Type="http://schemas.openxmlformats.org/officeDocument/2006/relationships/customXml" Target="../ink/ink113.xml"/><Relationship Id="rId24" Type="http://schemas.openxmlformats.org/officeDocument/2006/relationships/image" Target="../media/image132.png"/><Relationship Id="rId32" Type="http://schemas.openxmlformats.org/officeDocument/2006/relationships/image" Target="../media/image136.png"/><Relationship Id="rId5" Type="http://schemas.openxmlformats.org/officeDocument/2006/relationships/customXml" Target="../ink/ink110.xml"/><Relationship Id="rId15" Type="http://schemas.openxmlformats.org/officeDocument/2006/relationships/customXml" Target="../ink/ink115.xml"/><Relationship Id="rId23" Type="http://schemas.openxmlformats.org/officeDocument/2006/relationships/customXml" Target="../ink/ink119.xml"/><Relationship Id="rId28" Type="http://schemas.openxmlformats.org/officeDocument/2006/relationships/image" Target="../media/image134.png"/><Relationship Id="rId10" Type="http://schemas.openxmlformats.org/officeDocument/2006/relationships/image" Target="../media/image125.png"/><Relationship Id="rId19" Type="http://schemas.openxmlformats.org/officeDocument/2006/relationships/customXml" Target="../ink/ink117.xml"/><Relationship Id="rId31" Type="http://schemas.openxmlformats.org/officeDocument/2006/relationships/customXml" Target="../ink/ink123.xml"/><Relationship Id="rId4" Type="http://schemas.openxmlformats.org/officeDocument/2006/relationships/image" Target="../media/image122.png"/><Relationship Id="rId9" Type="http://schemas.openxmlformats.org/officeDocument/2006/relationships/customXml" Target="../ink/ink112.xml"/><Relationship Id="rId14" Type="http://schemas.openxmlformats.org/officeDocument/2006/relationships/image" Target="../media/image127.png"/><Relationship Id="rId22" Type="http://schemas.openxmlformats.org/officeDocument/2006/relationships/image" Target="../media/image131.png"/><Relationship Id="rId27" Type="http://schemas.openxmlformats.org/officeDocument/2006/relationships/customXml" Target="../ink/ink121.xml"/><Relationship Id="rId30" Type="http://schemas.openxmlformats.org/officeDocument/2006/relationships/image" Target="../media/image13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tiff"/></Relationships>
</file>

<file path=ppt/slides/_rels/slide9.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2.tiff"/><Relationship Id="rId4" Type="http://schemas.openxmlformats.org/officeDocument/2006/relationships/image" Target="../media/image3.w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0FDA34-A9B2-C04F-8CAA-73268EC2FF74}"/>
              </a:ext>
            </a:extLst>
          </p:cNvPr>
          <p:cNvSpPr>
            <a:spLocks noGrp="1"/>
          </p:cNvSpPr>
          <p:nvPr>
            <p:ph type="ctrTitle"/>
          </p:nvPr>
        </p:nvSpPr>
        <p:spPr>
          <a:xfrm>
            <a:off x="1524000" y="268356"/>
            <a:ext cx="9144000" cy="2775641"/>
          </a:xfrm>
        </p:spPr>
        <p:txBody>
          <a:bodyPr>
            <a:normAutofit/>
          </a:bodyPr>
          <a:lstStyle/>
          <a:p>
            <a:r>
              <a:rPr lang="en-US" dirty="0"/>
              <a:t>CSC 3210</a:t>
            </a:r>
            <a:br>
              <a:rPr lang="en-US" dirty="0"/>
            </a:br>
            <a:r>
              <a:rPr lang="en-US" sz="5600" dirty="0"/>
              <a:t>Computer Organization and </a:t>
            </a:r>
            <a:br>
              <a:rPr lang="en-US" sz="5600" dirty="0"/>
            </a:br>
            <a:r>
              <a:rPr lang="en-US" sz="4500" dirty="0">
                <a:solidFill>
                  <a:srgbClr val="C00000"/>
                </a:solidFill>
              </a:rPr>
              <a:t>Programming</a:t>
            </a:r>
          </a:p>
        </p:txBody>
      </p:sp>
      <p:sp>
        <p:nvSpPr>
          <p:cNvPr id="3" name="Subtitle 2">
            <a:extLst>
              <a:ext uri="{FF2B5EF4-FFF2-40B4-BE49-F238E27FC236}">
                <a16:creationId xmlns:a16="http://schemas.microsoft.com/office/drawing/2014/main" id="{8F85F90F-AE7F-6242-AADB-8B426E641DA9}"/>
              </a:ext>
            </a:extLst>
          </p:cNvPr>
          <p:cNvSpPr>
            <a:spLocks noGrp="1"/>
          </p:cNvSpPr>
          <p:nvPr>
            <p:ph type="subTitle" idx="1"/>
          </p:nvPr>
        </p:nvSpPr>
        <p:spPr>
          <a:xfrm>
            <a:off x="1524000" y="4634258"/>
            <a:ext cx="9144000" cy="1655762"/>
          </a:xfrm>
        </p:spPr>
        <p:txBody>
          <a:bodyPr>
            <a:normAutofit lnSpcReduction="10000"/>
          </a:bodyPr>
          <a:lstStyle/>
          <a:p>
            <a:r>
              <a:rPr lang="en-US" dirty="0"/>
              <a:t>Dr. </a:t>
            </a:r>
            <a:r>
              <a:rPr lang="en-US" dirty="0" err="1"/>
              <a:t>Zulkar</a:t>
            </a:r>
            <a:r>
              <a:rPr lang="en-US" dirty="0"/>
              <a:t> Nine</a:t>
            </a:r>
          </a:p>
          <a:p>
            <a:r>
              <a:rPr lang="en-US" dirty="0" err="1"/>
              <a:t>mnine@gsu.edu</a:t>
            </a:r>
            <a:endParaRPr lang="en-US" dirty="0"/>
          </a:p>
          <a:p>
            <a:r>
              <a:rPr lang="en-US" sz="1900" dirty="0"/>
              <a:t>Georgia State University</a:t>
            </a:r>
          </a:p>
          <a:p>
            <a:r>
              <a:rPr lang="en-US" sz="1900" dirty="0"/>
              <a:t>Spring 2021</a:t>
            </a:r>
          </a:p>
        </p:txBody>
      </p:sp>
      <p:sp>
        <p:nvSpPr>
          <p:cNvPr id="4" name="Date Placeholder 3">
            <a:extLst>
              <a:ext uri="{FF2B5EF4-FFF2-40B4-BE49-F238E27FC236}">
                <a16:creationId xmlns:a16="http://schemas.microsoft.com/office/drawing/2014/main" id="{3F97A678-1E7B-9F4A-A79C-B3387049BDEF}"/>
              </a:ext>
            </a:extLst>
          </p:cNvPr>
          <p:cNvSpPr>
            <a:spLocks noGrp="1"/>
          </p:cNvSpPr>
          <p:nvPr>
            <p:ph type="dt" sz="half" idx="10"/>
          </p:nvPr>
        </p:nvSpPr>
        <p:spPr/>
        <p:txBody>
          <a:bodyPr/>
          <a:lstStyle/>
          <a:p>
            <a:fld id="{8FAE0C5E-DF64-A04D-A251-3922D5B9EFB8}" type="datetime1">
              <a:rPr lang="en-US" smtClean="0"/>
              <a:t>4/6/21</a:t>
            </a:fld>
            <a:endParaRPr lang="en-US"/>
          </a:p>
        </p:txBody>
      </p:sp>
      <p:sp>
        <p:nvSpPr>
          <p:cNvPr id="5" name="Footer Placeholder 4">
            <a:extLst>
              <a:ext uri="{FF2B5EF4-FFF2-40B4-BE49-F238E27FC236}">
                <a16:creationId xmlns:a16="http://schemas.microsoft.com/office/drawing/2014/main" id="{EBA15813-821C-DD4F-A27C-A0BA88D57B2B}"/>
              </a:ext>
            </a:extLst>
          </p:cNvPr>
          <p:cNvSpPr>
            <a:spLocks noGrp="1"/>
          </p:cNvSpPr>
          <p:nvPr>
            <p:ph type="ftr" sz="quarter" idx="11"/>
          </p:nvPr>
        </p:nvSpPr>
        <p:spPr/>
        <p:txBody>
          <a:bodyPr/>
          <a:lstStyle/>
          <a:p>
            <a:r>
              <a:rPr lang="en-US"/>
              <a:t>Zulkar Nine (email: mnine@gsu.edu)</a:t>
            </a:r>
          </a:p>
        </p:txBody>
      </p:sp>
      <p:sp>
        <p:nvSpPr>
          <p:cNvPr id="6" name="Slide Number Placeholder 5">
            <a:extLst>
              <a:ext uri="{FF2B5EF4-FFF2-40B4-BE49-F238E27FC236}">
                <a16:creationId xmlns:a16="http://schemas.microsoft.com/office/drawing/2014/main" id="{7FE299D5-A5D3-D34C-ACAB-951C8EECB66B}"/>
              </a:ext>
            </a:extLst>
          </p:cNvPr>
          <p:cNvSpPr>
            <a:spLocks noGrp="1"/>
          </p:cNvSpPr>
          <p:nvPr>
            <p:ph type="sldNum" sz="quarter" idx="12"/>
          </p:nvPr>
        </p:nvSpPr>
        <p:spPr/>
        <p:txBody>
          <a:bodyPr/>
          <a:lstStyle/>
          <a:p>
            <a:fld id="{A476FBAE-CF0C-1C4E-80D4-5B54D0817D1F}" type="slidenum">
              <a:rPr lang="en-US" smtClean="0"/>
              <a:t>1</a:t>
            </a:fld>
            <a:endParaRPr lang="en-US"/>
          </a:p>
        </p:txBody>
      </p:sp>
      <p:sp>
        <p:nvSpPr>
          <p:cNvPr id="7" name="Title 1">
            <a:extLst>
              <a:ext uri="{FF2B5EF4-FFF2-40B4-BE49-F238E27FC236}">
                <a16:creationId xmlns:a16="http://schemas.microsoft.com/office/drawing/2014/main" id="{D5ADED65-E9C4-2E4E-A705-E52C1B2524B9}"/>
              </a:ext>
            </a:extLst>
          </p:cNvPr>
          <p:cNvSpPr txBox="1">
            <a:spLocks/>
          </p:cNvSpPr>
          <p:nvPr/>
        </p:nvSpPr>
        <p:spPr>
          <a:xfrm>
            <a:off x="1656522" y="2517222"/>
            <a:ext cx="9144000" cy="2117036"/>
          </a:xfrm>
          <a:prstGeom prst="rect">
            <a:avLst/>
          </a:prstGeom>
        </p:spPr>
        <p:txBody>
          <a:bodyPr vert="horz" lIns="91440" tIns="45720" rIns="91440" bIns="45720" rtlCol="0" anchor="b">
            <a:normAutofit fontScale="82500" lnSpcReduction="20000"/>
          </a:bodyPr>
          <a:lstStyle>
            <a:lvl1pPr algn="ctr" defTabSz="914400" rtl="0" eaLnBrk="1" latinLnBrk="0" hangingPunct="1">
              <a:lnSpc>
                <a:spcPct val="90000"/>
              </a:lnSpc>
              <a:spcBef>
                <a:spcPct val="0"/>
              </a:spcBef>
              <a:buNone/>
              <a:defRPr sz="8200" kern="1200">
                <a:solidFill>
                  <a:schemeClr val="tx1"/>
                </a:solidFill>
                <a:latin typeface="Garamond" panose="02020404030301010803" pitchFamily="18" charset="0"/>
                <a:ea typeface="+mj-ea"/>
                <a:cs typeface="+mj-cs"/>
              </a:defRPr>
            </a:lvl1pPr>
          </a:lstStyle>
          <a:p>
            <a:br>
              <a:rPr lang="en-US" dirty="0"/>
            </a:br>
            <a:br>
              <a:rPr lang="en-US" sz="6700" dirty="0"/>
            </a:br>
            <a:r>
              <a:rPr lang="en-US" sz="6700" dirty="0">
                <a:solidFill>
                  <a:schemeClr val="accent1"/>
                </a:solidFill>
              </a:rPr>
              <a:t>Lab Work 12</a:t>
            </a:r>
          </a:p>
        </p:txBody>
      </p:sp>
    </p:spTree>
    <p:extLst>
      <p:ext uri="{BB962C8B-B14F-4D97-AF65-F5344CB8AC3E}">
        <p14:creationId xmlns:p14="http://schemas.microsoft.com/office/powerpoint/2010/main" val="19432706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5" name="Slide Number Placeholder 4"/>
          <p:cNvSpPr>
            <a:spLocks noGrp="1"/>
          </p:cNvSpPr>
          <p:nvPr>
            <p:ph type="sldNum" sz="quarter" idx="11"/>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hangingPunct="0">
              <a:spcBef>
                <a:spcPct val="20000"/>
              </a:spcBef>
              <a:buClr>
                <a:schemeClr val="tx1"/>
              </a:buClr>
              <a:buChar char="•"/>
              <a:defRPr sz="2400">
                <a:solidFill>
                  <a:schemeClr val="tx1"/>
                </a:solidFill>
                <a:latin typeface="Arial" charset="0"/>
              </a:defRPr>
            </a:lvl1pPr>
            <a:lvl2pPr marL="742950" indent="-285750" eaLnBrk="0" hangingPunct="0">
              <a:spcBef>
                <a:spcPct val="20000"/>
              </a:spcBef>
              <a:buClr>
                <a:schemeClr val="tx1"/>
              </a:buClr>
              <a:buChar char="•"/>
              <a:defRPr sz="2200">
                <a:solidFill>
                  <a:schemeClr val="tx1"/>
                </a:solidFill>
                <a:latin typeface="Arial" charset="0"/>
              </a:defRPr>
            </a:lvl2pPr>
            <a:lvl3pPr marL="1143000" indent="-228600" eaLnBrk="0" hangingPunct="0">
              <a:spcBef>
                <a:spcPct val="20000"/>
              </a:spcBef>
              <a:buClr>
                <a:schemeClr val="tx1"/>
              </a:buClr>
              <a:buChar char="•"/>
              <a:defRPr sz="2000">
                <a:solidFill>
                  <a:schemeClr val="tx1"/>
                </a:solidFill>
                <a:latin typeface="Arial" charset="0"/>
              </a:defRPr>
            </a:lvl3pPr>
            <a:lvl4pPr marL="1600200" indent="-228600" eaLnBrk="0" hangingPunct="0">
              <a:spcBef>
                <a:spcPct val="20000"/>
              </a:spcBef>
              <a:buClr>
                <a:schemeClr val="tx1"/>
              </a:buClr>
              <a:buChar char="–"/>
              <a:defRPr sz="2000">
                <a:solidFill>
                  <a:schemeClr val="tx1"/>
                </a:solidFill>
                <a:latin typeface="Times New Roman" charset="0"/>
              </a:defRPr>
            </a:lvl4pPr>
            <a:lvl5pPr marL="2057400" indent="-228600" eaLnBrk="0" hangingPunct="0">
              <a:spcBef>
                <a:spcPct val="20000"/>
              </a:spcBef>
              <a:buClr>
                <a:schemeClr val="accent1"/>
              </a:buClr>
              <a:buChar char="•"/>
              <a:defRPr sz="2000">
                <a:solidFill>
                  <a:schemeClr val="tx1"/>
                </a:solidFill>
                <a:latin typeface="Times New Roman" charset="0"/>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charset="0"/>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charset="0"/>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charset="0"/>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charset="0"/>
              </a:defRPr>
            </a:lvl9pPr>
          </a:lstStyle>
          <a:p>
            <a:pPr eaLnBrk="1" hangingPunct="1">
              <a:spcBef>
                <a:spcPct val="0"/>
              </a:spcBef>
              <a:buClrTx/>
              <a:buFontTx/>
              <a:buNone/>
              <a:defRPr/>
            </a:pPr>
            <a:fld id="{0B7E69FE-7B90-1A4B-8F94-CF7053EF8CF5}" type="slidenum">
              <a:rPr lang="en-US" altLang="en-US" sz="1600">
                <a:latin typeface="Times New Roman" charset="0"/>
              </a:rPr>
              <a:pPr eaLnBrk="1" hangingPunct="1">
                <a:spcBef>
                  <a:spcPct val="0"/>
                </a:spcBef>
                <a:buClrTx/>
                <a:buFontTx/>
                <a:buNone/>
                <a:defRPr/>
              </a:pPr>
              <a:t>10</a:t>
            </a:fld>
            <a:endParaRPr lang="en-US" altLang="en-US" sz="1600">
              <a:latin typeface="Times New Roman" charset="0"/>
            </a:endParaRPr>
          </a:p>
        </p:txBody>
      </p:sp>
      <p:sp>
        <p:nvSpPr>
          <p:cNvPr id="117762" name="Rectangle 1026"/>
          <p:cNvSpPr>
            <a:spLocks noGrp="1" noChangeArrowheads="1"/>
          </p:cNvSpPr>
          <p:nvPr>
            <p:ph type="title"/>
          </p:nvPr>
        </p:nvSpPr>
        <p:spPr/>
        <p:txBody>
          <a:bodyPr>
            <a:normAutofit/>
          </a:bodyPr>
          <a:lstStyle/>
          <a:p>
            <a:pPr>
              <a:defRPr/>
            </a:pPr>
            <a:r>
              <a:rPr lang="en-US" altLang="en-US" sz="4000" b="1" dirty="0">
                <a:solidFill>
                  <a:srgbClr val="3952DF"/>
                </a:solidFill>
              </a:rPr>
              <a:t>MUL</a:t>
            </a:r>
            <a:r>
              <a:rPr lang="en-US" altLang="en-US" sz="4000" dirty="0"/>
              <a:t> Instruction</a:t>
            </a:r>
            <a:endParaRPr lang="en-US" altLang="en-US" sz="4000" b="1" dirty="0">
              <a:solidFill>
                <a:schemeClr val="accent3"/>
              </a:solidFill>
            </a:endParaRPr>
          </a:p>
        </p:txBody>
      </p:sp>
      <p:sp>
        <p:nvSpPr>
          <p:cNvPr id="117777" name="Text Box 1041"/>
          <p:cNvSpPr txBox="1">
            <a:spLocks noChangeArrowheads="1"/>
          </p:cNvSpPr>
          <p:nvPr/>
        </p:nvSpPr>
        <p:spPr bwMode="auto">
          <a:xfrm>
            <a:off x="9334489" y="2360462"/>
            <a:ext cx="2286000" cy="1504950"/>
          </a:xfrm>
          <a:prstGeom prst="rect">
            <a:avLst/>
          </a:prstGeom>
          <a:noFill/>
          <a:ln w="9525">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tIns="137160" bIns="137160">
            <a:spAutoFit/>
          </a:bodyPr>
          <a:lstStyle>
            <a:lvl1pPr eaLnBrk="0" hangingPunct="0">
              <a:spcBef>
                <a:spcPct val="20000"/>
              </a:spcBef>
              <a:buClr>
                <a:schemeClr val="tx1"/>
              </a:buClr>
              <a:buChar char="•"/>
              <a:defRPr sz="2400">
                <a:solidFill>
                  <a:schemeClr val="tx1"/>
                </a:solidFill>
                <a:latin typeface="Arial" charset="0"/>
              </a:defRPr>
            </a:lvl1pPr>
            <a:lvl2pPr marL="742950" indent="-285750" eaLnBrk="0" hangingPunct="0">
              <a:spcBef>
                <a:spcPct val="20000"/>
              </a:spcBef>
              <a:buClr>
                <a:schemeClr val="tx1"/>
              </a:buClr>
              <a:buChar char="•"/>
              <a:defRPr sz="2200">
                <a:solidFill>
                  <a:schemeClr val="tx1"/>
                </a:solidFill>
                <a:latin typeface="Arial" charset="0"/>
              </a:defRPr>
            </a:lvl2pPr>
            <a:lvl3pPr marL="1143000" indent="-228600" eaLnBrk="0" hangingPunct="0">
              <a:spcBef>
                <a:spcPct val="20000"/>
              </a:spcBef>
              <a:buClr>
                <a:schemeClr val="tx1"/>
              </a:buClr>
              <a:buChar char="•"/>
              <a:defRPr sz="2000">
                <a:solidFill>
                  <a:schemeClr val="tx1"/>
                </a:solidFill>
                <a:latin typeface="Arial" charset="0"/>
              </a:defRPr>
            </a:lvl3pPr>
            <a:lvl4pPr marL="1600200" indent="-228600" eaLnBrk="0" hangingPunct="0">
              <a:spcBef>
                <a:spcPct val="20000"/>
              </a:spcBef>
              <a:buClr>
                <a:schemeClr val="tx1"/>
              </a:buClr>
              <a:buChar char="–"/>
              <a:defRPr sz="2000">
                <a:solidFill>
                  <a:schemeClr val="tx1"/>
                </a:solidFill>
                <a:latin typeface="Times New Roman" charset="0"/>
              </a:defRPr>
            </a:lvl4pPr>
            <a:lvl5pPr marL="2057400" indent="-228600" eaLnBrk="0" hangingPunct="0">
              <a:spcBef>
                <a:spcPct val="20000"/>
              </a:spcBef>
              <a:buClr>
                <a:schemeClr val="accent1"/>
              </a:buClr>
              <a:buChar char="•"/>
              <a:defRPr sz="2000">
                <a:solidFill>
                  <a:schemeClr val="tx1"/>
                </a:solidFill>
                <a:latin typeface="Times New Roman" charset="0"/>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charset="0"/>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charset="0"/>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charset="0"/>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charset="0"/>
              </a:defRPr>
            </a:lvl9pPr>
          </a:lstStyle>
          <a:p>
            <a:pPr eaLnBrk="1" hangingPunct="1">
              <a:spcBef>
                <a:spcPct val="50000"/>
              </a:spcBef>
              <a:buClrTx/>
              <a:buFontTx/>
              <a:buNone/>
              <a:defRPr/>
            </a:pPr>
            <a:r>
              <a:rPr lang="en-US" altLang="en-US" sz="1600" dirty="0">
                <a:solidFill>
                  <a:srgbClr val="C00000"/>
                </a:solidFill>
              </a:rPr>
              <a:t>The Carry flag </a:t>
            </a:r>
            <a:r>
              <a:rPr lang="en-US" altLang="en-US" sz="1600" dirty="0"/>
              <a:t>indicates whether or not the </a:t>
            </a:r>
            <a:r>
              <a:rPr lang="en-US" altLang="en-US" sz="1600" u="sng" dirty="0"/>
              <a:t>upper half </a:t>
            </a:r>
            <a:r>
              <a:rPr lang="en-US" altLang="en-US" sz="1600" dirty="0"/>
              <a:t>of the product contains </a:t>
            </a:r>
            <a:r>
              <a:rPr lang="en-US" altLang="en-US" sz="1600" b="1" u="sng" dirty="0">
                <a:solidFill>
                  <a:srgbClr val="00B050"/>
                </a:solidFill>
              </a:rPr>
              <a:t>significant digits (?)</a:t>
            </a:r>
            <a:endParaRPr lang="en-US" altLang="en-US" sz="1600" b="1" dirty="0">
              <a:solidFill>
                <a:srgbClr val="00B050"/>
              </a:solidFill>
            </a:endParaRPr>
          </a:p>
        </p:txBody>
      </p:sp>
      <p:pic>
        <p:nvPicPr>
          <p:cNvPr id="2" name="Picture 1"/>
          <p:cNvPicPr>
            <a:picLocks noChangeAspect="1"/>
          </p:cNvPicPr>
          <p:nvPr/>
        </p:nvPicPr>
        <p:blipFill>
          <a:blip r:embed="rId3"/>
          <a:stretch>
            <a:fillRect/>
          </a:stretch>
        </p:blipFill>
        <p:spPr>
          <a:xfrm>
            <a:off x="1282699" y="1872076"/>
            <a:ext cx="7554807" cy="2812354"/>
          </a:xfrm>
          <a:prstGeom prst="rect">
            <a:avLst/>
          </a:prstGeom>
        </p:spPr>
      </p:pic>
      <p:sp>
        <p:nvSpPr>
          <p:cNvPr id="8" name="Rectangle 7"/>
          <p:cNvSpPr/>
          <p:nvPr/>
        </p:nvSpPr>
        <p:spPr>
          <a:xfrm>
            <a:off x="9334489" y="4091970"/>
            <a:ext cx="2286000" cy="1569660"/>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en-US" sz="1600" dirty="0">
                <a:solidFill>
                  <a:srgbClr val="2F2A2B"/>
                </a:solidFill>
              </a:rPr>
              <a:t>Because the </a:t>
            </a:r>
            <a:r>
              <a:rPr lang="en-US" sz="1600" dirty="0">
                <a:solidFill>
                  <a:srgbClr val="C00000"/>
                </a:solidFill>
              </a:rPr>
              <a:t>destination operand</a:t>
            </a:r>
            <a:r>
              <a:rPr lang="en-US" sz="1600" dirty="0">
                <a:solidFill>
                  <a:srgbClr val="2F2A2B"/>
                </a:solidFill>
              </a:rPr>
              <a:t> is</a:t>
            </a:r>
          </a:p>
          <a:p>
            <a:r>
              <a:rPr lang="en-US" sz="1600" b="1" u="sng" dirty="0">
                <a:solidFill>
                  <a:srgbClr val="2F2A2B"/>
                </a:solidFill>
              </a:rPr>
              <a:t>twice the size </a:t>
            </a:r>
            <a:r>
              <a:rPr lang="en-US" sz="1600" dirty="0">
                <a:solidFill>
                  <a:srgbClr val="2F2A2B"/>
                </a:solidFill>
              </a:rPr>
              <a:t>of the </a:t>
            </a:r>
            <a:r>
              <a:rPr lang="en-US" sz="1600" dirty="0">
                <a:solidFill>
                  <a:srgbClr val="3952DF"/>
                </a:solidFill>
              </a:rPr>
              <a:t>multiplicand and multiplier, </a:t>
            </a:r>
            <a:r>
              <a:rPr lang="en-US" sz="1600" dirty="0">
                <a:solidFill>
                  <a:srgbClr val="FF0000"/>
                </a:solidFill>
              </a:rPr>
              <a:t>overflow</a:t>
            </a:r>
            <a:r>
              <a:rPr lang="en-US" sz="1600" dirty="0">
                <a:solidFill>
                  <a:srgbClr val="2F2A2B"/>
                </a:solidFill>
              </a:rPr>
              <a:t> </a:t>
            </a:r>
            <a:r>
              <a:rPr lang="en-US" sz="1600" b="1" dirty="0">
                <a:solidFill>
                  <a:srgbClr val="00B050"/>
                </a:solidFill>
              </a:rPr>
              <a:t>cannot occur</a:t>
            </a:r>
            <a:r>
              <a:rPr lang="en-US" sz="1600" dirty="0">
                <a:solidFill>
                  <a:srgbClr val="2F2A2B"/>
                </a:solidFill>
              </a:rPr>
              <a:t>.</a:t>
            </a:r>
            <a:endParaRPr lang="en-US" sz="1600" dirty="0">
              <a:solidFill>
                <a:srgbClr val="2F2A2B"/>
              </a:solidFill>
              <a:effectLst/>
            </a:endParaRPr>
          </a:p>
        </p:txBody>
      </p:sp>
      <p:pic>
        <p:nvPicPr>
          <p:cNvPr id="9" name="Picture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13682" y="4722530"/>
            <a:ext cx="4594439" cy="15287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10" name="TextBox 9"/>
          <p:cNvSpPr txBox="1"/>
          <p:nvPr/>
        </p:nvSpPr>
        <p:spPr>
          <a:xfrm>
            <a:off x="1643060" y="2773709"/>
            <a:ext cx="1275409" cy="755304"/>
          </a:xfrm>
          <a:prstGeom prst="rect">
            <a:avLst/>
          </a:prstGeom>
          <a:noFill/>
          <a:ln>
            <a:solidFill>
              <a:srgbClr val="FF0000"/>
            </a:solidFill>
          </a:ln>
        </p:spPr>
        <p:txBody>
          <a:bodyPr wrap="square" rtlCol="0">
            <a:spAutoFit/>
          </a:bodyPr>
          <a:lstStyle/>
          <a:p>
            <a:endParaRPr lang="en-US" dirty="0"/>
          </a:p>
        </p:txBody>
      </p:sp>
      <p:sp>
        <p:nvSpPr>
          <p:cNvPr id="11" name="TextBox 10"/>
          <p:cNvSpPr txBox="1"/>
          <p:nvPr/>
        </p:nvSpPr>
        <p:spPr>
          <a:xfrm>
            <a:off x="4779321" y="3188701"/>
            <a:ext cx="2283061" cy="384696"/>
          </a:xfrm>
          <a:prstGeom prst="rect">
            <a:avLst/>
          </a:prstGeom>
          <a:noFill/>
          <a:ln>
            <a:solidFill>
              <a:srgbClr val="FF0000"/>
            </a:solidFill>
          </a:ln>
        </p:spPr>
        <p:txBody>
          <a:bodyPr wrap="square" rtlCol="0">
            <a:spAutoFit/>
          </a:bodyPr>
          <a:lstStyle/>
          <a:p>
            <a:endParaRPr lang="en-US" dirty="0"/>
          </a:p>
        </p:txBody>
      </p:sp>
    </p:spTree>
    <p:extLst>
      <p:ext uri="{BB962C8B-B14F-4D97-AF65-F5344CB8AC3E}">
        <p14:creationId xmlns:p14="http://schemas.microsoft.com/office/powerpoint/2010/main" val="15723742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8431" y="2387743"/>
            <a:ext cx="4605512" cy="17165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38915" name="Slide Number Placeholder 4"/>
          <p:cNvSpPr>
            <a:spLocks noGrp="1"/>
          </p:cNvSpPr>
          <p:nvPr>
            <p:ph type="sldNum" sz="quarter" idx="11"/>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hangingPunct="0">
              <a:spcBef>
                <a:spcPct val="20000"/>
              </a:spcBef>
              <a:buClr>
                <a:schemeClr val="tx1"/>
              </a:buClr>
              <a:buChar char="•"/>
              <a:defRPr sz="2400">
                <a:solidFill>
                  <a:schemeClr val="tx1"/>
                </a:solidFill>
                <a:latin typeface="Arial" charset="0"/>
              </a:defRPr>
            </a:lvl1pPr>
            <a:lvl2pPr marL="742950" indent="-285750" eaLnBrk="0" hangingPunct="0">
              <a:spcBef>
                <a:spcPct val="20000"/>
              </a:spcBef>
              <a:buClr>
                <a:schemeClr val="tx1"/>
              </a:buClr>
              <a:buChar char="•"/>
              <a:defRPr sz="2200">
                <a:solidFill>
                  <a:schemeClr val="tx1"/>
                </a:solidFill>
                <a:latin typeface="Arial" charset="0"/>
              </a:defRPr>
            </a:lvl2pPr>
            <a:lvl3pPr marL="1143000" indent="-228600" eaLnBrk="0" hangingPunct="0">
              <a:spcBef>
                <a:spcPct val="20000"/>
              </a:spcBef>
              <a:buClr>
                <a:schemeClr val="tx1"/>
              </a:buClr>
              <a:buChar char="•"/>
              <a:defRPr sz="2000">
                <a:solidFill>
                  <a:schemeClr val="tx1"/>
                </a:solidFill>
                <a:latin typeface="Arial" charset="0"/>
              </a:defRPr>
            </a:lvl3pPr>
            <a:lvl4pPr marL="1600200" indent="-228600" eaLnBrk="0" hangingPunct="0">
              <a:spcBef>
                <a:spcPct val="20000"/>
              </a:spcBef>
              <a:buClr>
                <a:schemeClr val="tx1"/>
              </a:buClr>
              <a:buChar char="–"/>
              <a:defRPr sz="2000">
                <a:solidFill>
                  <a:schemeClr val="tx1"/>
                </a:solidFill>
                <a:latin typeface="Times New Roman" charset="0"/>
              </a:defRPr>
            </a:lvl4pPr>
            <a:lvl5pPr marL="2057400" indent="-228600" eaLnBrk="0" hangingPunct="0">
              <a:spcBef>
                <a:spcPct val="20000"/>
              </a:spcBef>
              <a:buClr>
                <a:schemeClr val="accent1"/>
              </a:buClr>
              <a:buChar char="•"/>
              <a:defRPr sz="2000">
                <a:solidFill>
                  <a:schemeClr val="tx1"/>
                </a:solidFill>
                <a:latin typeface="Times New Roman" charset="0"/>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charset="0"/>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charset="0"/>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charset="0"/>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charset="0"/>
              </a:defRPr>
            </a:lvl9pPr>
          </a:lstStyle>
          <a:p>
            <a:pPr eaLnBrk="1" hangingPunct="1">
              <a:spcBef>
                <a:spcPct val="0"/>
              </a:spcBef>
              <a:buClrTx/>
              <a:buFontTx/>
              <a:buNone/>
              <a:defRPr/>
            </a:pPr>
            <a:fld id="{0B7E69FE-7B90-1A4B-8F94-CF7053EF8CF5}" type="slidenum">
              <a:rPr lang="en-US" altLang="en-US" sz="1600">
                <a:latin typeface="Times New Roman" charset="0"/>
              </a:rPr>
              <a:pPr eaLnBrk="1" hangingPunct="1">
                <a:spcBef>
                  <a:spcPct val="0"/>
                </a:spcBef>
                <a:buClrTx/>
                <a:buFontTx/>
                <a:buNone/>
                <a:defRPr/>
              </a:pPr>
              <a:t>11</a:t>
            </a:fld>
            <a:endParaRPr lang="en-US" altLang="en-US" sz="1600">
              <a:latin typeface="Times New Roman" charset="0"/>
            </a:endParaRPr>
          </a:p>
        </p:txBody>
      </p:sp>
      <p:sp>
        <p:nvSpPr>
          <p:cNvPr id="117762" name="Rectangle 1026"/>
          <p:cNvSpPr>
            <a:spLocks noGrp="1" noChangeArrowheads="1"/>
          </p:cNvSpPr>
          <p:nvPr>
            <p:ph type="title"/>
          </p:nvPr>
        </p:nvSpPr>
        <p:spPr/>
        <p:txBody>
          <a:bodyPr>
            <a:normAutofit/>
          </a:bodyPr>
          <a:lstStyle/>
          <a:p>
            <a:pPr eaLnBrk="1" hangingPunct="1">
              <a:defRPr/>
            </a:pPr>
            <a:r>
              <a:rPr lang="en-US" altLang="en-US" sz="4000" b="1" dirty="0">
                <a:solidFill>
                  <a:schemeClr val="tx1"/>
                </a:solidFill>
              </a:rPr>
              <a:t>MUL:</a:t>
            </a:r>
            <a:r>
              <a:rPr lang="en-US" altLang="en-US" sz="4000" dirty="0">
                <a:solidFill>
                  <a:schemeClr val="tx1"/>
                </a:solidFill>
              </a:rPr>
              <a:t> </a:t>
            </a:r>
            <a:r>
              <a:rPr lang="en-US" altLang="en-US" sz="4000" b="1" dirty="0">
                <a:solidFill>
                  <a:srgbClr val="3952DF"/>
                </a:solidFill>
              </a:rPr>
              <a:t>Example1</a:t>
            </a:r>
          </a:p>
        </p:txBody>
      </p:sp>
      <p:sp>
        <p:nvSpPr>
          <p:cNvPr id="38917" name="Rectangle 1036"/>
          <p:cNvSpPr>
            <a:spLocks noChangeArrowheads="1"/>
          </p:cNvSpPr>
          <p:nvPr/>
        </p:nvSpPr>
        <p:spPr bwMode="auto">
          <a:xfrm>
            <a:off x="1097280" y="2012598"/>
            <a:ext cx="77724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marL="342900" indent="-342900" eaLnBrk="0" hangingPunct="0">
              <a:spcBef>
                <a:spcPct val="20000"/>
              </a:spcBef>
              <a:buClr>
                <a:schemeClr val="tx1"/>
              </a:buClr>
              <a:buChar char="•"/>
              <a:defRPr sz="2400">
                <a:solidFill>
                  <a:schemeClr val="tx1"/>
                </a:solidFill>
                <a:latin typeface="Arial" charset="0"/>
              </a:defRPr>
            </a:lvl1pPr>
            <a:lvl2pPr marL="742950" indent="-285750" eaLnBrk="0" hangingPunct="0">
              <a:spcBef>
                <a:spcPct val="20000"/>
              </a:spcBef>
              <a:buClr>
                <a:schemeClr val="tx1"/>
              </a:buClr>
              <a:buChar char="•"/>
              <a:defRPr sz="2200">
                <a:solidFill>
                  <a:schemeClr val="tx1"/>
                </a:solidFill>
                <a:latin typeface="Arial" charset="0"/>
              </a:defRPr>
            </a:lvl2pPr>
            <a:lvl3pPr marL="1143000" indent="-228600" eaLnBrk="0" hangingPunct="0">
              <a:spcBef>
                <a:spcPct val="20000"/>
              </a:spcBef>
              <a:buClr>
                <a:schemeClr val="tx1"/>
              </a:buClr>
              <a:buChar char="•"/>
              <a:defRPr sz="2000">
                <a:solidFill>
                  <a:schemeClr val="tx1"/>
                </a:solidFill>
                <a:latin typeface="Arial" charset="0"/>
              </a:defRPr>
            </a:lvl3pPr>
            <a:lvl4pPr marL="1600200" indent="-228600" eaLnBrk="0" hangingPunct="0">
              <a:spcBef>
                <a:spcPct val="20000"/>
              </a:spcBef>
              <a:buClr>
                <a:schemeClr val="tx1"/>
              </a:buClr>
              <a:buChar char="–"/>
              <a:defRPr sz="2000">
                <a:solidFill>
                  <a:schemeClr val="tx1"/>
                </a:solidFill>
                <a:latin typeface="Times New Roman" charset="0"/>
              </a:defRPr>
            </a:lvl4pPr>
            <a:lvl5pPr marL="2057400" indent="-228600" eaLnBrk="0" hangingPunct="0">
              <a:spcBef>
                <a:spcPct val="20000"/>
              </a:spcBef>
              <a:buClr>
                <a:schemeClr val="accent1"/>
              </a:buClr>
              <a:buChar char="•"/>
              <a:defRPr sz="2000">
                <a:solidFill>
                  <a:schemeClr val="tx1"/>
                </a:solidFill>
                <a:latin typeface="Times New Roman" charset="0"/>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charset="0"/>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charset="0"/>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charset="0"/>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charset="0"/>
              </a:defRPr>
            </a:lvl9pPr>
          </a:lstStyle>
          <a:p>
            <a:pPr eaLnBrk="1" hangingPunct="1">
              <a:buFont typeface="Arial" charset="0"/>
              <a:buChar char="•"/>
              <a:defRPr/>
            </a:pPr>
            <a:r>
              <a:rPr lang="en-US" altLang="en-US" sz="2000" b="1" dirty="0">
                <a:solidFill>
                  <a:srgbClr val="3952DF"/>
                </a:solidFill>
                <a:latin typeface="+mn-lt"/>
              </a:rPr>
              <a:t>Example1: 100h * 2000h</a:t>
            </a:r>
            <a:r>
              <a:rPr lang="en-US" altLang="en-US" sz="2000" dirty="0">
                <a:latin typeface="+mn-lt"/>
              </a:rPr>
              <a:t>, </a:t>
            </a:r>
            <a:r>
              <a:rPr lang="en-US" altLang="en-US" sz="2000" dirty="0">
                <a:solidFill>
                  <a:srgbClr val="C00000"/>
                </a:solidFill>
              </a:rPr>
              <a:t>unsigned</a:t>
            </a:r>
            <a:r>
              <a:rPr lang="en-US" altLang="en-US" sz="2000" dirty="0"/>
              <a:t> </a:t>
            </a:r>
            <a:r>
              <a:rPr lang="en-US" altLang="en-US" sz="2000" dirty="0">
                <a:latin typeface="+mn-lt"/>
              </a:rPr>
              <a:t>16-bit operands:</a:t>
            </a:r>
          </a:p>
        </p:txBody>
      </p:sp>
      <p:sp>
        <p:nvSpPr>
          <p:cNvPr id="38918" name="Text Box 1037"/>
          <p:cNvSpPr txBox="1">
            <a:spLocks noChangeArrowheads="1"/>
          </p:cNvSpPr>
          <p:nvPr/>
        </p:nvSpPr>
        <p:spPr bwMode="auto">
          <a:xfrm>
            <a:off x="1403458" y="2724964"/>
            <a:ext cx="6291154" cy="1828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137160" tIns="182880" rIns="137160" bIns="182880"/>
          <a:lstStyle>
            <a:lvl1pPr eaLnBrk="0" hangingPunct="0">
              <a:spcBef>
                <a:spcPct val="20000"/>
              </a:spcBef>
              <a:buClr>
                <a:schemeClr val="tx1"/>
              </a:buClr>
              <a:buChar char="•"/>
              <a:tabLst>
                <a:tab pos="457200" algn="l"/>
                <a:tab pos="1830388" algn="l"/>
              </a:tabLst>
              <a:defRPr sz="2400">
                <a:solidFill>
                  <a:schemeClr val="tx1"/>
                </a:solidFill>
                <a:latin typeface="Arial" charset="0"/>
              </a:defRPr>
            </a:lvl1pPr>
            <a:lvl2pPr marL="742950" indent="-285750" eaLnBrk="0" hangingPunct="0">
              <a:spcBef>
                <a:spcPct val="20000"/>
              </a:spcBef>
              <a:buClr>
                <a:schemeClr val="tx1"/>
              </a:buClr>
              <a:buChar char="•"/>
              <a:tabLst>
                <a:tab pos="457200" algn="l"/>
                <a:tab pos="1830388" algn="l"/>
              </a:tabLst>
              <a:defRPr sz="2200">
                <a:solidFill>
                  <a:schemeClr val="tx1"/>
                </a:solidFill>
                <a:latin typeface="Arial" charset="0"/>
              </a:defRPr>
            </a:lvl2pPr>
            <a:lvl3pPr marL="1143000" indent="-228600" eaLnBrk="0" hangingPunct="0">
              <a:spcBef>
                <a:spcPct val="20000"/>
              </a:spcBef>
              <a:buClr>
                <a:schemeClr val="tx1"/>
              </a:buClr>
              <a:buChar char="•"/>
              <a:tabLst>
                <a:tab pos="457200" algn="l"/>
                <a:tab pos="1830388" algn="l"/>
              </a:tabLst>
              <a:defRPr sz="2000">
                <a:solidFill>
                  <a:schemeClr val="tx1"/>
                </a:solidFill>
                <a:latin typeface="Arial" charset="0"/>
              </a:defRPr>
            </a:lvl3pPr>
            <a:lvl4pPr marL="1600200" indent="-228600" eaLnBrk="0" hangingPunct="0">
              <a:spcBef>
                <a:spcPct val="20000"/>
              </a:spcBef>
              <a:buClr>
                <a:schemeClr val="tx1"/>
              </a:buClr>
              <a:buChar char="–"/>
              <a:tabLst>
                <a:tab pos="457200" algn="l"/>
                <a:tab pos="1830388" algn="l"/>
              </a:tabLst>
              <a:defRPr sz="2000">
                <a:solidFill>
                  <a:schemeClr val="tx1"/>
                </a:solidFill>
                <a:latin typeface="Times New Roman" charset="0"/>
              </a:defRPr>
            </a:lvl4pPr>
            <a:lvl5pPr marL="2057400" indent="-228600" eaLnBrk="0" hangingPunct="0">
              <a:spcBef>
                <a:spcPct val="20000"/>
              </a:spcBef>
              <a:buClr>
                <a:schemeClr val="accent1"/>
              </a:buClr>
              <a:buChar char="•"/>
              <a:tabLst>
                <a:tab pos="457200" algn="l"/>
                <a:tab pos="1830388" algn="l"/>
              </a:tabLst>
              <a:defRPr sz="2000">
                <a:solidFill>
                  <a:schemeClr val="tx1"/>
                </a:solidFill>
                <a:latin typeface="Times New Roman" charset="0"/>
              </a:defRPr>
            </a:lvl5pPr>
            <a:lvl6pPr marL="2514600" indent="-228600" eaLnBrk="0" fontAlgn="base" hangingPunct="0">
              <a:spcBef>
                <a:spcPct val="20000"/>
              </a:spcBef>
              <a:spcAft>
                <a:spcPct val="0"/>
              </a:spcAft>
              <a:buClr>
                <a:schemeClr val="accent1"/>
              </a:buClr>
              <a:buChar char="•"/>
              <a:tabLst>
                <a:tab pos="457200" algn="l"/>
                <a:tab pos="1830388" algn="l"/>
              </a:tabLst>
              <a:defRPr sz="2000">
                <a:solidFill>
                  <a:schemeClr val="tx1"/>
                </a:solidFill>
                <a:latin typeface="Times New Roman" charset="0"/>
              </a:defRPr>
            </a:lvl6pPr>
            <a:lvl7pPr marL="2971800" indent="-228600" eaLnBrk="0" fontAlgn="base" hangingPunct="0">
              <a:spcBef>
                <a:spcPct val="20000"/>
              </a:spcBef>
              <a:spcAft>
                <a:spcPct val="0"/>
              </a:spcAft>
              <a:buClr>
                <a:schemeClr val="accent1"/>
              </a:buClr>
              <a:buChar char="•"/>
              <a:tabLst>
                <a:tab pos="457200" algn="l"/>
                <a:tab pos="1830388" algn="l"/>
              </a:tabLst>
              <a:defRPr sz="2000">
                <a:solidFill>
                  <a:schemeClr val="tx1"/>
                </a:solidFill>
                <a:latin typeface="Times New Roman" charset="0"/>
              </a:defRPr>
            </a:lvl7pPr>
            <a:lvl8pPr marL="3429000" indent="-228600" eaLnBrk="0" fontAlgn="base" hangingPunct="0">
              <a:spcBef>
                <a:spcPct val="20000"/>
              </a:spcBef>
              <a:spcAft>
                <a:spcPct val="0"/>
              </a:spcAft>
              <a:buClr>
                <a:schemeClr val="accent1"/>
              </a:buClr>
              <a:buChar char="•"/>
              <a:tabLst>
                <a:tab pos="457200" algn="l"/>
                <a:tab pos="1830388" algn="l"/>
              </a:tabLst>
              <a:defRPr sz="2000">
                <a:solidFill>
                  <a:schemeClr val="tx1"/>
                </a:solidFill>
                <a:latin typeface="Times New Roman" charset="0"/>
              </a:defRPr>
            </a:lvl8pPr>
            <a:lvl9pPr marL="3886200" indent="-228600" eaLnBrk="0" fontAlgn="base" hangingPunct="0">
              <a:spcBef>
                <a:spcPct val="20000"/>
              </a:spcBef>
              <a:spcAft>
                <a:spcPct val="0"/>
              </a:spcAft>
              <a:buClr>
                <a:schemeClr val="accent1"/>
              </a:buClr>
              <a:buChar char="•"/>
              <a:tabLst>
                <a:tab pos="457200" algn="l"/>
                <a:tab pos="1830388" algn="l"/>
              </a:tabLst>
              <a:defRPr sz="2000">
                <a:solidFill>
                  <a:schemeClr val="tx1"/>
                </a:solidFill>
                <a:latin typeface="Times New Roman" charset="0"/>
              </a:defRPr>
            </a:lvl9pPr>
          </a:lstStyle>
          <a:p>
            <a:pPr eaLnBrk="1" hangingPunct="1">
              <a:lnSpc>
                <a:spcPct val="50000"/>
              </a:lnSpc>
              <a:spcBef>
                <a:spcPct val="50000"/>
              </a:spcBef>
              <a:buClrTx/>
              <a:buFontTx/>
              <a:buNone/>
              <a:defRPr/>
            </a:pPr>
            <a:r>
              <a:rPr lang="en-US" altLang="en-US" sz="1800" dirty="0">
                <a:latin typeface="Courier New" charset="0"/>
              </a:rPr>
              <a:t>.data</a:t>
            </a:r>
          </a:p>
          <a:p>
            <a:pPr eaLnBrk="1" hangingPunct="1">
              <a:lnSpc>
                <a:spcPct val="50000"/>
              </a:lnSpc>
              <a:spcBef>
                <a:spcPct val="50000"/>
              </a:spcBef>
              <a:buClrTx/>
              <a:buFontTx/>
              <a:buNone/>
              <a:defRPr/>
            </a:pPr>
            <a:r>
              <a:rPr lang="en-US" altLang="en-US" sz="1800" b="1" dirty="0">
                <a:latin typeface="Courier New" charset="0"/>
              </a:rPr>
              <a:t>val1</a:t>
            </a:r>
            <a:r>
              <a:rPr lang="en-US" altLang="en-US" sz="1800" dirty="0">
                <a:latin typeface="Courier New" charset="0"/>
              </a:rPr>
              <a:t> WORD 2000h</a:t>
            </a:r>
          </a:p>
          <a:p>
            <a:pPr eaLnBrk="1" hangingPunct="1">
              <a:lnSpc>
                <a:spcPct val="50000"/>
              </a:lnSpc>
              <a:spcBef>
                <a:spcPct val="50000"/>
              </a:spcBef>
              <a:buClrTx/>
              <a:buFontTx/>
              <a:buNone/>
              <a:defRPr/>
            </a:pPr>
            <a:r>
              <a:rPr lang="en-US" altLang="en-US" sz="1800" b="1" dirty="0">
                <a:latin typeface="Courier New" charset="0"/>
              </a:rPr>
              <a:t>val2</a:t>
            </a:r>
            <a:r>
              <a:rPr lang="en-US" altLang="en-US" sz="1800" dirty="0">
                <a:latin typeface="Courier New" charset="0"/>
              </a:rPr>
              <a:t> WORD 0100h</a:t>
            </a:r>
          </a:p>
          <a:p>
            <a:pPr eaLnBrk="1" hangingPunct="1">
              <a:lnSpc>
                <a:spcPct val="50000"/>
              </a:lnSpc>
              <a:spcBef>
                <a:spcPct val="50000"/>
              </a:spcBef>
              <a:buClrTx/>
              <a:buFontTx/>
              <a:buNone/>
              <a:defRPr/>
            </a:pPr>
            <a:r>
              <a:rPr lang="en-US" altLang="en-US" sz="1800" dirty="0">
                <a:latin typeface="Courier New" charset="0"/>
              </a:rPr>
              <a:t>.code</a:t>
            </a:r>
          </a:p>
          <a:p>
            <a:pPr eaLnBrk="1" hangingPunct="1">
              <a:lnSpc>
                <a:spcPct val="50000"/>
              </a:lnSpc>
              <a:spcBef>
                <a:spcPct val="50000"/>
              </a:spcBef>
              <a:buClrTx/>
              <a:buFontTx/>
              <a:buNone/>
              <a:defRPr/>
            </a:pPr>
            <a:r>
              <a:rPr lang="en-US" altLang="en-US" sz="1800" dirty="0" err="1">
                <a:latin typeface="Courier New" charset="0"/>
              </a:rPr>
              <a:t>mov</a:t>
            </a:r>
            <a:r>
              <a:rPr lang="en-US" altLang="en-US" sz="1800" dirty="0">
                <a:latin typeface="Courier New" charset="0"/>
              </a:rPr>
              <a:t> ax,val1</a:t>
            </a:r>
          </a:p>
          <a:p>
            <a:pPr eaLnBrk="1" hangingPunct="1">
              <a:lnSpc>
                <a:spcPct val="50000"/>
              </a:lnSpc>
              <a:spcBef>
                <a:spcPct val="50000"/>
              </a:spcBef>
              <a:buClrTx/>
              <a:buFontTx/>
              <a:buNone/>
              <a:defRPr/>
            </a:pPr>
            <a:r>
              <a:rPr lang="en-US" altLang="en-US" sz="1800" dirty="0" err="1">
                <a:solidFill>
                  <a:srgbClr val="3952DF"/>
                </a:solidFill>
                <a:latin typeface="Courier New" charset="0"/>
              </a:rPr>
              <a:t>mul</a:t>
            </a:r>
            <a:r>
              <a:rPr lang="en-US" altLang="en-US" sz="1800" dirty="0">
                <a:solidFill>
                  <a:schemeClr val="accent3"/>
                </a:solidFill>
                <a:latin typeface="Courier New" charset="0"/>
              </a:rPr>
              <a:t> </a:t>
            </a:r>
            <a:r>
              <a:rPr lang="en-US" altLang="en-US" sz="1800" dirty="0">
                <a:latin typeface="Courier New" charset="0"/>
              </a:rPr>
              <a:t>val2	  ; </a:t>
            </a:r>
            <a:r>
              <a:rPr lang="en-US" altLang="en-US" sz="1800" dirty="0">
                <a:solidFill>
                  <a:srgbClr val="00B050"/>
                </a:solidFill>
                <a:latin typeface="Courier New" charset="0"/>
              </a:rPr>
              <a:t>DX</a:t>
            </a:r>
            <a:r>
              <a:rPr lang="en-US" altLang="en-US" sz="1800" dirty="0">
                <a:latin typeface="Courier New" charset="0"/>
              </a:rPr>
              <a:t>:AX = </a:t>
            </a:r>
            <a:r>
              <a:rPr lang="en-US" altLang="en-US" sz="1800" b="1" dirty="0">
                <a:solidFill>
                  <a:srgbClr val="00B050"/>
                </a:solidFill>
                <a:latin typeface="Courier New" charset="0"/>
              </a:rPr>
              <a:t>0020</a:t>
            </a:r>
            <a:r>
              <a:rPr lang="en-US" altLang="en-US" sz="1800" dirty="0">
                <a:solidFill>
                  <a:srgbClr val="3952DF"/>
                </a:solidFill>
                <a:latin typeface="Courier New" charset="0"/>
              </a:rPr>
              <a:t>0000</a:t>
            </a:r>
            <a:r>
              <a:rPr lang="en-US" altLang="en-US" sz="1800" dirty="0">
                <a:latin typeface="Courier New" charset="0"/>
              </a:rPr>
              <a:t>h, </a:t>
            </a:r>
            <a:r>
              <a:rPr lang="en-US" altLang="en-US" sz="1800" dirty="0">
                <a:solidFill>
                  <a:srgbClr val="C00000"/>
                </a:solidFill>
                <a:latin typeface="Courier New" charset="0"/>
              </a:rPr>
              <a:t>CF</a:t>
            </a:r>
            <a:r>
              <a:rPr lang="en-US" altLang="en-US" sz="1800" dirty="0">
                <a:latin typeface="Courier New" charset="0"/>
              </a:rPr>
              <a:t>=1</a:t>
            </a:r>
          </a:p>
        </p:txBody>
      </p:sp>
      <p:sp>
        <p:nvSpPr>
          <p:cNvPr id="117777" name="Text Box 1041"/>
          <p:cNvSpPr txBox="1">
            <a:spLocks noChangeArrowheads="1"/>
          </p:cNvSpPr>
          <p:nvPr/>
        </p:nvSpPr>
        <p:spPr bwMode="auto">
          <a:xfrm>
            <a:off x="8869680" y="4074254"/>
            <a:ext cx="2286000" cy="1504950"/>
          </a:xfrm>
          <a:prstGeom prst="rect">
            <a:avLst/>
          </a:prstGeom>
          <a:noFill/>
          <a:ln w="9525">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tIns="137160" bIns="137160">
            <a:spAutoFit/>
          </a:bodyPr>
          <a:lstStyle>
            <a:lvl1pPr eaLnBrk="0" hangingPunct="0">
              <a:spcBef>
                <a:spcPct val="20000"/>
              </a:spcBef>
              <a:buClr>
                <a:schemeClr val="tx1"/>
              </a:buClr>
              <a:buChar char="•"/>
              <a:defRPr sz="2400">
                <a:solidFill>
                  <a:schemeClr val="tx1"/>
                </a:solidFill>
                <a:latin typeface="Arial" charset="0"/>
              </a:defRPr>
            </a:lvl1pPr>
            <a:lvl2pPr marL="742950" indent="-285750" eaLnBrk="0" hangingPunct="0">
              <a:spcBef>
                <a:spcPct val="20000"/>
              </a:spcBef>
              <a:buClr>
                <a:schemeClr val="tx1"/>
              </a:buClr>
              <a:buChar char="•"/>
              <a:defRPr sz="2200">
                <a:solidFill>
                  <a:schemeClr val="tx1"/>
                </a:solidFill>
                <a:latin typeface="Arial" charset="0"/>
              </a:defRPr>
            </a:lvl2pPr>
            <a:lvl3pPr marL="1143000" indent="-228600" eaLnBrk="0" hangingPunct="0">
              <a:spcBef>
                <a:spcPct val="20000"/>
              </a:spcBef>
              <a:buClr>
                <a:schemeClr val="tx1"/>
              </a:buClr>
              <a:buChar char="•"/>
              <a:defRPr sz="2000">
                <a:solidFill>
                  <a:schemeClr val="tx1"/>
                </a:solidFill>
                <a:latin typeface="Arial" charset="0"/>
              </a:defRPr>
            </a:lvl3pPr>
            <a:lvl4pPr marL="1600200" indent="-228600" eaLnBrk="0" hangingPunct="0">
              <a:spcBef>
                <a:spcPct val="20000"/>
              </a:spcBef>
              <a:buClr>
                <a:schemeClr val="tx1"/>
              </a:buClr>
              <a:buChar char="–"/>
              <a:defRPr sz="2000">
                <a:solidFill>
                  <a:schemeClr val="tx1"/>
                </a:solidFill>
                <a:latin typeface="Times New Roman" charset="0"/>
              </a:defRPr>
            </a:lvl4pPr>
            <a:lvl5pPr marL="2057400" indent="-228600" eaLnBrk="0" hangingPunct="0">
              <a:spcBef>
                <a:spcPct val="20000"/>
              </a:spcBef>
              <a:buClr>
                <a:schemeClr val="accent1"/>
              </a:buClr>
              <a:buChar char="•"/>
              <a:defRPr sz="2000">
                <a:solidFill>
                  <a:schemeClr val="tx1"/>
                </a:solidFill>
                <a:latin typeface="Times New Roman" charset="0"/>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charset="0"/>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charset="0"/>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charset="0"/>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charset="0"/>
              </a:defRPr>
            </a:lvl9pPr>
          </a:lstStyle>
          <a:p>
            <a:pPr eaLnBrk="1" hangingPunct="1">
              <a:spcBef>
                <a:spcPct val="50000"/>
              </a:spcBef>
              <a:buClrTx/>
              <a:buFontTx/>
              <a:buNone/>
              <a:defRPr/>
            </a:pPr>
            <a:r>
              <a:rPr lang="en-US" altLang="en-US" sz="1600" dirty="0">
                <a:solidFill>
                  <a:srgbClr val="C00000"/>
                </a:solidFill>
              </a:rPr>
              <a:t>The Carry flag </a:t>
            </a:r>
            <a:r>
              <a:rPr lang="en-US" altLang="en-US" sz="1600" dirty="0"/>
              <a:t>indicates whether or not the </a:t>
            </a:r>
            <a:r>
              <a:rPr lang="en-US" altLang="en-US" sz="1600" u="sng" dirty="0"/>
              <a:t>upper half </a:t>
            </a:r>
            <a:r>
              <a:rPr lang="en-US" altLang="en-US" sz="1600" dirty="0"/>
              <a:t>of the product contains </a:t>
            </a:r>
            <a:r>
              <a:rPr lang="en-US" altLang="en-US" sz="1600" b="1" u="sng" dirty="0">
                <a:solidFill>
                  <a:srgbClr val="00B050"/>
                </a:solidFill>
              </a:rPr>
              <a:t>significant digits (?)</a:t>
            </a:r>
            <a:endParaRPr lang="en-US" altLang="en-US" sz="1600" b="1" dirty="0">
              <a:solidFill>
                <a:srgbClr val="00B050"/>
              </a:solidFill>
            </a:endParaRPr>
          </a:p>
        </p:txBody>
      </p:sp>
      <p:pic>
        <p:nvPicPr>
          <p:cNvPr id="3" name="Picture 2"/>
          <p:cNvPicPr>
            <a:picLocks noChangeAspect="1"/>
          </p:cNvPicPr>
          <p:nvPr/>
        </p:nvPicPr>
        <p:blipFill>
          <a:blip r:embed="rId3"/>
          <a:stretch>
            <a:fillRect/>
          </a:stretch>
        </p:blipFill>
        <p:spPr>
          <a:xfrm>
            <a:off x="3882821" y="4810753"/>
            <a:ext cx="4801122" cy="1020402"/>
          </a:xfrm>
          <a:prstGeom prst="rect">
            <a:avLst/>
          </a:prstGeom>
        </p:spPr>
      </p:pic>
      <p:sp>
        <p:nvSpPr>
          <p:cNvPr id="9" name="Rectangle 8"/>
          <p:cNvSpPr/>
          <p:nvPr/>
        </p:nvSpPr>
        <p:spPr>
          <a:xfrm>
            <a:off x="8869680" y="2279298"/>
            <a:ext cx="2286000" cy="1569660"/>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en-US" sz="1600" dirty="0">
                <a:solidFill>
                  <a:srgbClr val="2F2A2B"/>
                </a:solidFill>
              </a:rPr>
              <a:t>Because the </a:t>
            </a:r>
            <a:r>
              <a:rPr lang="en-US" sz="1600" dirty="0">
                <a:solidFill>
                  <a:srgbClr val="C00000"/>
                </a:solidFill>
              </a:rPr>
              <a:t>destination operand</a:t>
            </a:r>
            <a:r>
              <a:rPr lang="en-US" sz="1600" dirty="0">
                <a:solidFill>
                  <a:srgbClr val="2F2A2B"/>
                </a:solidFill>
              </a:rPr>
              <a:t> is</a:t>
            </a:r>
          </a:p>
          <a:p>
            <a:r>
              <a:rPr lang="en-US" sz="1600" b="1" u="sng" dirty="0">
                <a:solidFill>
                  <a:srgbClr val="2F2A2B"/>
                </a:solidFill>
              </a:rPr>
              <a:t>twice the size </a:t>
            </a:r>
            <a:r>
              <a:rPr lang="en-US" sz="1600" dirty="0">
                <a:solidFill>
                  <a:srgbClr val="2F2A2B"/>
                </a:solidFill>
              </a:rPr>
              <a:t>of the </a:t>
            </a:r>
            <a:r>
              <a:rPr lang="en-US" sz="1600" dirty="0">
                <a:solidFill>
                  <a:schemeClr val="accent3"/>
                </a:solidFill>
              </a:rPr>
              <a:t>multiplicand</a:t>
            </a:r>
            <a:r>
              <a:rPr lang="en-US" sz="1600" dirty="0">
                <a:solidFill>
                  <a:srgbClr val="2F2A2B"/>
                </a:solidFill>
              </a:rPr>
              <a:t> and </a:t>
            </a:r>
            <a:r>
              <a:rPr lang="en-US" sz="1600" dirty="0">
                <a:solidFill>
                  <a:schemeClr val="accent3"/>
                </a:solidFill>
              </a:rPr>
              <a:t>multiplier</a:t>
            </a:r>
            <a:r>
              <a:rPr lang="en-US" sz="1600" dirty="0">
                <a:solidFill>
                  <a:srgbClr val="2F2A2B"/>
                </a:solidFill>
              </a:rPr>
              <a:t>, </a:t>
            </a:r>
            <a:r>
              <a:rPr lang="en-US" sz="1600" dirty="0">
                <a:solidFill>
                  <a:srgbClr val="FF0000"/>
                </a:solidFill>
              </a:rPr>
              <a:t>overflow</a:t>
            </a:r>
            <a:r>
              <a:rPr lang="en-US" sz="1600" dirty="0">
                <a:solidFill>
                  <a:srgbClr val="2F2A2B"/>
                </a:solidFill>
              </a:rPr>
              <a:t> </a:t>
            </a:r>
            <a:r>
              <a:rPr lang="en-US" sz="1600" b="1" dirty="0">
                <a:solidFill>
                  <a:srgbClr val="00B050"/>
                </a:solidFill>
              </a:rPr>
              <a:t>cannot occur</a:t>
            </a:r>
            <a:r>
              <a:rPr lang="en-US" sz="1600" dirty="0">
                <a:solidFill>
                  <a:srgbClr val="2F2A2B"/>
                </a:solidFill>
              </a:rPr>
              <a:t>.</a:t>
            </a:r>
            <a:endParaRPr lang="en-US" sz="1600" dirty="0">
              <a:solidFill>
                <a:srgbClr val="2F2A2B"/>
              </a:solidFill>
              <a:effectLst/>
            </a:endParaRPr>
          </a:p>
        </p:txBody>
      </p:sp>
      <p:sp>
        <p:nvSpPr>
          <p:cNvPr id="11" name="TextBox 10"/>
          <p:cNvSpPr txBox="1"/>
          <p:nvPr/>
        </p:nvSpPr>
        <p:spPr>
          <a:xfrm>
            <a:off x="1311301" y="4951622"/>
            <a:ext cx="1822935"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en-US" b="1" dirty="0"/>
              <a:t>Result</a:t>
            </a:r>
            <a:r>
              <a:rPr lang="en-US" dirty="0"/>
              <a:t> = </a:t>
            </a:r>
            <a:r>
              <a:rPr lang="en-US" dirty="0">
                <a:solidFill>
                  <a:srgbClr val="00B050"/>
                </a:solidFill>
              </a:rPr>
              <a:t>20</a:t>
            </a:r>
            <a:r>
              <a:rPr lang="en-US" dirty="0">
                <a:solidFill>
                  <a:srgbClr val="3952DF"/>
                </a:solidFill>
              </a:rPr>
              <a:t>0000h</a:t>
            </a:r>
          </a:p>
        </p:txBody>
      </p:sp>
    </p:spTree>
    <p:extLst>
      <p:ext uri="{BB962C8B-B14F-4D97-AF65-F5344CB8AC3E}">
        <p14:creationId xmlns:p14="http://schemas.microsoft.com/office/powerpoint/2010/main" val="5962418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5" name="Slide Number Placeholder 4"/>
          <p:cNvSpPr>
            <a:spLocks noGrp="1"/>
          </p:cNvSpPr>
          <p:nvPr>
            <p:ph type="sldNum" sz="quarter" idx="11"/>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hangingPunct="0">
              <a:spcBef>
                <a:spcPct val="20000"/>
              </a:spcBef>
              <a:buClr>
                <a:schemeClr val="tx1"/>
              </a:buClr>
              <a:buChar char="•"/>
              <a:defRPr sz="2400">
                <a:solidFill>
                  <a:schemeClr val="tx1"/>
                </a:solidFill>
                <a:latin typeface="Arial" charset="0"/>
              </a:defRPr>
            </a:lvl1pPr>
            <a:lvl2pPr marL="742950" indent="-285750" eaLnBrk="0" hangingPunct="0">
              <a:spcBef>
                <a:spcPct val="20000"/>
              </a:spcBef>
              <a:buClr>
                <a:schemeClr val="tx1"/>
              </a:buClr>
              <a:buChar char="•"/>
              <a:defRPr sz="2200">
                <a:solidFill>
                  <a:schemeClr val="tx1"/>
                </a:solidFill>
                <a:latin typeface="Arial" charset="0"/>
              </a:defRPr>
            </a:lvl2pPr>
            <a:lvl3pPr marL="1143000" indent="-228600" eaLnBrk="0" hangingPunct="0">
              <a:spcBef>
                <a:spcPct val="20000"/>
              </a:spcBef>
              <a:buClr>
                <a:schemeClr val="tx1"/>
              </a:buClr>
              <a:buChar char="•"/>
              <a:defRPr sz="2000">
                <a:solidFill>
                  <a:schemeClr val="tx1"/>
                </a:solidFill>
                <a:latin typeface="Arial" charset="0"/>
              </a:defRPr>
            </a:lvl3pPr>
            <a:lvl4pPr marL="1600200" indent="-228600" eaLnBrk="0" hangingPunct="0">
              <a:spcBef>
                <a:spcPct val="20000"/>
              </a:spcBef>
              <a:buClr>
                <a:schemeClr val="tx1"/>
              </a:buClr>
              <a:buChar char="–"/>
              <a:defRPr sz="2000">
                <a:solidFill>
                  <a:schemeClr val="tx1"/>
                </a:solidFill>
                <a:latin typeface="Times New Roman" charset="0"/>
              </a:defRPr>
            </a:lvl4pPr>
            <a:lvl5pPr marL="2057400" indent="-228600" eaLnBrk="0" hangingPunct="0">
              <a:spcBef>
                <a:spcPct val="20000"/>
              </a:spcBef>
              <a:buClr>
                <a:schemeClr val="accent1"/>
              </a:buClr>
              <a:buChar char="•"/>
              <a:defRPr sz="2000">
                <a:solidFill>
                  <a:schemeClr val="tx1"/>
                </a:solidFill>
                <a:latin typeface="Times New Roman" charset="0"/>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charset="0"/>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charset="0"/>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charset="0"/>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charset="0"/>
              </a:defRPr>
            </a:lvl9pPr>
          </a:lstStyle>
          <a:p>
            <a:pPr eaLnBrk="1" hangingPunct="1">
              <a:spcBef>
                <a:spcPct val="0"/>
              </a:spcBef>
              <a:buClrTx/>
              <a:buFontTx/>
              <a:buNone/>
              <a:defRPr/>
            </a:pPr>
            <a:fld id="{0B7E69FE-7B90-1A4B-8F94-CF7053EF8CF5}" type="slidenum">
              <a:rPr lang="en-US" altLang="en-US" sz="1600">
                <a:latin typeface="Times New Roman" charset="0"/>
              </a:rPr>
              <a:pPr eaLnBrk="1" hangingPunct="1">
                <a:spcBef>
                  <a:spcPct val="0"/>
                </a:spcBef>
                <a:buClrTx/>
                <a:buFontTx/>
                <a:buNone/>
                <a:defRPr/>
              </a:pPr>
              <a:t>12</a:t>
            </a:fld>
            <a:endParaRPr lang="en-US" altLang="en-US" sz="1600">
              <a:latin typeface="Times New Roman" charset="0"/>
            </a:endParaRPr>
          </a:p>
        </p:txBody>
      </p:sp>
      <p:sp>
        <p:nvSpPr>
          <p:cNvPr id="117762" name="Rectangle 1026"/>
          <p:cNvSpPr>
            <a:spLocks noGrp="1" noChangeArrowheads="1"/>
          </p:cNvSpPr>
          <p:nvPr>
            <p:ph type="title"/>
          </p:nvPr>
        </p:nvSpPr>
        <p:spPr/>
        <p:txBody>
          <a:bodyPr>
            <a:normAutofit/>
          </a:bodyPr>
          <a:lstStyle/>
          <a:p>
            <a:pPr>
              <a:defRPr/>
            </a:pPr>
            <a:r>
              <a:rPr lang="en-US" altLang="en-US" sz="4000" b="1" dirty="0">
                <a:solidFill>
                  <a:srgbClr val="3952DF"/>
                </a:solidFill>
              </a:rPr>
              <a:t>MUL</a:t>
            </a:r>
            <a:r>
              <a:rPr lang="en-US" altLang="en-US" sz="4000" dirty="0">
                <a:solidFill>
                  <a:srgbClr val="3952DF"/>
                </a:solidFill>
              </a:rPr>
              <a:t> </a:t>
            </a:r>
            <a:r>
              <a:rPr lang="en-US" altLang="en-US" sz="4000" dirty="0"/>
              <a:t>Instruction</a:t>
            </a:r>
            <a:endParaRPr lang="en-US" altLang="en-US" sz="4000" b="1" dirty="0">
              <a:solidFill>
                <a:schemeClr val="accent3"/>
              </a:solidFill>
            </a:endParaRPr>
          </a:p>
        </p:txBody>
      </p:sp>
      <p:sp>
        <p:nvSpPr>
          <p:cNvPr id="117777" name="Text Box 1041"/>
          <p:cNvSpPr txBox="1">
            <a:spLocks noChangeArrowheads="1"/>
          </p:cNvSpPr>
          <p:nvPr/>
        </p:nvSpPr>
        <p:spPr bwMode="auto">
          <a:xfrm>
            <a:off x="9334489" y="2360462"/>
            <a:ext cx="2286000" cy="1504950"/>
          </a:xfrm>
          <a:prstGeom prst="rect">
            <a:avLst/>
          </a:prstGeom>
          <a:noFill/>
          <a:ln w="9525">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tIns="137160" bIns="137160">
            <a:spAutoFit/>
          </a:bodyPr>
          <a:lstStyle>
            <a:lvl1pPr eaLnBrk="0" hangingPunct="0">
              <a:spcBef>
                <a:spcPct val="20000"/>
              </a:spcBef>
              <a:buClr>
                <a:schemeClr val="tx1"/>
              </a:buClr>
              <a:buChar char="•"/>
              <a:defRPr sz="2400">
                <a:solidFill>
                  <a:schemeClr val="tx1"/>
                </a:solidFill>
                <a:latin typeface="Arial" charset="0"/>
              </a:defRPr>
            </a:lvl1pPr>
            <a:lvl2pPr marL="742950" indent="-285750" eaLnBrk="0" hangingPunct="0">
              <a:spcBef>
                <a:spcPct val="20000"/>
              </a:spcBef>
              <a:buClr>
                <a:schemeClr val="tx1"/>
              </a:buClr>
              <a:buChar char="•"/>
              <a:defRPr sz="2200">
                <a:solidFill>
                  <a:schemeClr val="tx1"/>
                </a:solidFill>
                <a:latin typeface="Arial" charset="0"/>
              </a:defRPr>
            </a:lvl2pPr>
            <a:lvl3pPr marL="1143000" indent="-228600" eaLnBrk="0" hangingPunct="0">
              <a:spcBef>
                <a:spcPct val="20000"/>
              </a:spcBef>
              <a:buClr>
                <a:schemeClr val="tx1"/>
              </a:buClr>
              <a:buChar char="•"/>
              <a:defRPr sz="2000">
                <a:solidFill>
                  <a:schemeClr val="tx1"/>
                </a:solidFill>
                <a:latin typeface="Arial" charset="0"/>
              </a:defRPr>
            </a:lvl3pPr>
            <a:lvl4pPr marL="1600200" indent="-228600" eaLnBrk="0" hangingPunct="0">
              <a:spcBef>
                <a:spcPct val="20000"/>
              </a:spcBef>
              <a:buClr>
                <a:schemeClr val="tx1"/>
              </a:buClr>
              <a:buChar char="–"/>
              <a:defRPr sz="2000">
                <a:solidFill>
                  <a:schemeClr val="tx1"/>
                </a:solidFill>
                <a:latin typeface="Times New Roman" charset="0"/>
              </a:defRPr>
            </a:lvl4pPr>
            <a:lvl5pPr marL="2057400" indent="-228600" eaLnBrk="0" hangingPunct="0">
              <a:spcBef>
                <a:spcPct val="20000"/>
              </a:spcBef>
              <a:buClr>
                <a:schemeClr val="accent1"/>
              </a:buClr>
              <a:buChar char="•"/>
              <a:defRPr sz="2000">
                <a:solidFill>
                  <a:schemeClr val="tx1"/>
                </a:solidFill>
                <a:latin typeface="Times New Roman" charset="0"/>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charset="0"/>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charset="0"/>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charset="0"/>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charset="0"/>
              </a:defRPr>
            </a:lvl9pPr>
          </a:lstStyle>
          <a:p>
            <a:pPr eaLnBrk="1" hangingPunct="1">
              <a:spcBef>
                <a:spcPct val="50000"/>
              </a:spcBef>
              <a:buClrTx/>
              <a:buFontTx/>
              <a:buNone/>
              <a:defRPr/>
            </a:pPr>
            <a:r>
              <a:rPr lang="en-US" altLang="en-US" sz="1600" dirty="0">
                <a:solidFill>
                  <a:srgbClr val="C00000"/>
                </a:solidFill>
              </a:rPr>
              <a:t>The Carry flag </a:t>
            </a:r>
            <a:r>
              <a:rPr lang="en-US" altLang="en-US" sz="1600" dirty="0"/>
              <a:t>indicates whether or not the </a:t>
            </a:r>
            <a:r>
              <a:rPr lang="en-US" altLang="en-US" sz="1600" u="sng" dirty="0"/>
              <a:t>upper half </a:t>
            </a:r>
            <a:r>
              <a:rPr lang="en-US" altLang="en-US" sz="1600" dirty="0"/>
              <a:t>of the product contains </a:t>
            </a:r>
            <a:r>
              <a:rPr lang="en-US" altLang="en-US" sz="1600" b="1" u="sng" dirty="0">
                <a:solidFill>
                  <a:srgbClr val="00B050"/>
                </a:solidFill>
              </a:rPr>
              <a:t>significant digits (?)</a:t>
            </a:r>
            <a:endParaRPr lang="en-US" altLang="en-US" sz="1600" b="1" dirty="0">
              <a:solidFill>
                <a:srgbClr val="00B050"/>
              </a:solidFill>
            </a:endParaRPr>
          </a:p>
        </p:txBody>
      </p:sp>
      <p:pic>
        <p:nvPicPr>
          <p:cNvPr id="2" name="Picture 1"/>
          <p:cNvPicPr>
            <a:picLocks noChangeAspect="1"/>
          </p:cNvPicPr>
          <p:nvPr/>
        </p:nvPicPr>
        <p:blipFill>
          <a:blip r:embed="rId3"/>
          <a:stretch>
            <a:fillRect/>
          </a:stretch>
        </p:blipFill>
        <p:spPr>
          <a:xfrm>
            <a:off x="1282699" y="1872076"/>
            <a:ext cx="7554807" cy="2812354"/>
          </a:xfrm>
          <a:prstGeom prst="rect">
            <a:avLst/>
          </a:prstGeom>
        </p:spPr>
      </p:pic>
      <p:sp>
        <p:nvSpPr>
          <p:cNvPr id="8" name="Rectangle 7"/>
          <p:cNvSpPr/>
          <p:nvPr/>
        </p:nvSpPr>
        <p:spPr>
          <a:xfrm>
            <a:off x="9334489" y="4091970"/>
            <a:ext cx="2286000" cy="1569660"/>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en-US" sz="1600" dirty="0">
                <a:solidFill>
                  <a:srgbClr val="2F2A2B"/>
                </a:solidFill>
              </a:rPr>
              <a:t>Because the </a:t>
            </a:r>
            <a:r>
              <a:rPr lang="en-US" sz="1600" dirty="0">
                <a:solidFill>
                  <a:srgbClr val="C00000"/>
                </a:solidFill>
              </a:rPr>
              <a:t>destination operand</a:t>
            </a:r>
            <a:r>
              <a:rPr lang="en-US" sz="1600" dirty="0">
                <a:solidFill>
                  <a:srgbClr val="2F2A2B"/>
                </a:solidFill>
              </a:rPr>
              <a:t> is</a:t>
            </a:r>
          </a:p>
          <a:p>
            <a:r>
              <a:rPr lang="en-US" sz="1600" b="1" u="sng" dirty="0">
                <a:solidFill>
                  <a:srgbClr val="2F2A2B"/>
                </a:solidFill>
              </a:rPr>
              <a:t>twice the size </a:t>
            </a:r>
            <a:r>
              <a:rPr lang="en-US" sz="1600" dirty="0">
                <a:solidFill>
                  <a:srgbClr val="2F2A2B"/>
                </a:solidFill>
              </a:rPr>
              <a:t>of the </a:t>
            </a:r>
            <a:r>
              <a:rPr lang="en-US" sz="1600" dirty="0">
                <a:solidFill>
                  <a:srgbClr val="3952DF"/>
                </a:solidFill>
              </a:rPr>
              <a:t>multiplicand and multiplier</a:t>
            </a:r>
            <a:r>
              <a:rPr lang="en-US" sz="1600" dirty="0">
                <a:solidFill>
                  <a:srgbClr val="2F2A2B"/>
                </a:solidFill>
              </a:rPr>
              <a:t>, </a:t>
            </a:r>
            <a:r>
              <a:rPr lang="en-US" sz="1600" dirty="0">
                <a:solidFill>
                  <a:srgbClr val="FF0000"/>
                </a:solidFill>
              </a:rPr>
              <a:t>overflow</a:t>
            </a:r>
            <a:r>
              <a:rPr lang="en-US" sz="1600" dirty="0">
                <a:solidFill>
                  <a:srgbClr val="2F2A2B"/>
                </a:solidFill>
              </a:rPr>
              <a:t> </a:t>
            </a:r>
            <a:r>
              <a:rPr lang="en-US" sz="1600" b="1" dirty="0">
                <a:solidFill>
                  <a:srgbClr val="00B050"/>
                </a:solidFill>
              </a:rPr>
              <a:t>cannot occur</a:t>
            </a:r>
            <a:r>
              <a:rPr lang="en-US" sz="1600" dirty="0">
                <a:solidFill>
                  <a:srgbClr val="2F2A2B"/>
                </a:solidFill>
              </a:rPr>
              <a:t>.</a:t>
            </a:r>
            <a:endParaRPr lang="en-US" sz="1600" dirty="0">
              <a:solidFill>
                <a:srgbClr val="2F2A2B"/>
              </a:solidFill>
              <a:effectLst/>
            </a:endParaRPr>
          </a:p>
        </p:txBody>
      </p:sp>
      <p:pic>
        <p:nvPicPr>
          <p:cNvPr id="9" name="Picture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13682" y="4722530"/>
            <a:ext cx="4594439" cy="15287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10" name="TextBox 9"/>
          <p:cNvSpPr txBox="1"/>
          <p:nvPr/>
        </p:nvSpPr>
        <p:spPr>
          <a:xfrm>
            <a:off x="1643060" y="2773709"/>
            <a:ext cx="1275409" cy="755304"/>
          </a:xfrm>
          <a:prstGeom prst="rect">
            <a:avLst/>
          </a:prstGeom>
          <a:noFill/>
          <a:ln>
            <a:solidFill>
              <a:srgbClr val="FF0000"/>
            </a:solidFill>
          </a:ln>
        </p:spPr>
        <p:txBody>
          <a:bodyPr wrap="square" rtlCol="0">
            <a:spAutoFit/>
          </a:bodyPr>
          <a:lstStyle/>
          <a:p>
            <a:endParaRPr lang="en-US" dirty="0"/>
          </a:p>
        </p:txBody>
      </p:sp>
      <p:sp>
        <p:nvSpPr>
          <p:cNvPr id="11" name="TextBox 10"/>
          <p:cNvSpPr txBox="1"/>
          <p:nvPr/>
        </p:nvSpPr>
        <p:spPr>
          <a:xfrm>
            <a:off x="4779321" y="3188701"/>
            <a:ext cx="2283061" cy="384696"/>
          </a:xfrm>
          <a:prstGeom prst="rect">
            <a:avLst/>
          </a:prstGeom>
          <a:noFill/>
          <a:ln>
            <a:solidFill>
              <a:srgbClr val="FF0000"/>
            </a:solidFill>
          </a:ln>
        </p:spPr>
        <p:txBody>
          <a:bodyPr wrap="square" rtlCol="0">
            <a:spAutoFit/>
          </a:bodyPr>
          <a:lstStyle/>
          <a:p>
            <a:endParaRPr lang="en-US" dirty="0"/>
          </a:p>
        </p:txBody>
      </p:sp>
    </p:spTree>
    <p:extLst>
      <p:ext uri="{BB962C8B-B14F-4D97-AF65-F5344CB8AC3E}">
        <p14:creationId xmlns:p14="http://schemas.microsoft.com/office/powerpoint/2010/main" val="7943141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3" name="Slide Number Placeholder 4"/>
          <p:cNvSpPr>
            <a:spLocks noGrp="1"/>
          </p:cNvSpPr>
          <p:nvPr>
            <p:ph type="sldNum" sz="quarter" idx="11"/>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hangingPunct="0">
              <a:spcBef>
                <a:spcPct val="20000"/>
              </a:spcBef>
              <a:buClr>
                <a:schemeClr val="tx1"/>
              </a:buClr>
              <a:buChar char="•"/>
              <a:defRPr sz="2400">
                <a:solidFill>
                  <a:schemeClr val="tx1"/>
                </a:solidFill>
                <a:latin typeface="Arial" charset="0"/>
              </a:defRPr>
            </a:lvl1pPr>
            <a:lvl2pPr marL="742950" indent="-285750" eaLnBrk="0" hangingPunct="0">
              <a:spcBef>
                <a:spcPct val="20000"/>
              </a:spcBef>
              <a:buClr>
                <a:schemeClr val="tx1"/>
              </a:buClr>
              <a:buChar char="•"/>
              <a:defRPr sz="2200">
                <a:solidFill>
                  <a:schemeClr val="tx1"/>
                </a:solidFill>
                <a:latin typeface="Arial" charset="0"/>
              </a:defRPr>
            </a:lvl2pPr>
            <a:lvl3pPr marL="1143000" indent="-228600" eaLnBrk="0" hangingPunct="0">
              <a:spcBef>
                <a:spcPct val="20000"/>
              </a:spcBef>
              <a:buClr>
                <a:schemeClr val="tx1"/>
              </a:buClr>
              <a:buChar char="•"/>
              <a:defRPr sz="2000">
                <a:solidFill>
                  <a:schemeClr val="tx1"/>
                </a:solidFill>
                <a:latin typeface="Arial" charset="0"/>
              </a:defRPr>
            </a:lvl3pPr>
            <a:lvl4pPr marL="1600200" indent="-228600" eaLnBrk="0" hangingPunct="0">
              <a:spcBef>
                <a:spcPct val="20000"/>
              </a:spcBef>
              <a:buClr>
                <a:schemeClr val="tx1"/>
              </a:buClr>
              <a:buChar char="–"/>
              <a:defRPr sz="2000">
                <a:solidFill>
                  <a:schemeClr val="tx1"/>
                </a:solidFill>
                <a:latin typeface="Times New Roman" charset="0"/>
              </a:defRPr>
            </a:lvl4pPr>
            <a:lvl5pPr marL="2057400" indent="-228600" eaLnBrk="0" hangingPunct="0">
              <a:spcBef>
                <a:spcPct val="20000"/>
              </a:spcBef>
              <a:buClr>
                <a:schemeClr val="accent1"/>
              </a:buClr>
              <a:buChar char="•"/>
              <a:defRPr sz="2000">
                <a:solidFill>
                  <a:schemeClr val="tx1"/>
                </a:solidFill>
                <a:latin typeface="Times New Roman" charset="0"/>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charset="0"/>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charset="0"/>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charset="0"/>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charset="0"/>
              </a:defRPr>
            </a:lvl9pPr>
          </a:lstStyle>
          <a:p>
            <a:pPr eaLnBrk="1" hangingPunct="1">
              <a:spcBef>
                <a:spcPct val="0"/>
              </a:spcBef>
              <a:buClrTx/>
              <a:buFontTx/>
              <a:buNone/>
              <a:defRPr/>
            </a:pPr>
            <a:fld id="{02C161C2-2C0C-9E49-B971-227917A0A8B6}" type="slidenum">
              <a:rPr lang="en-US" altLang="en-US" sz="1600">
                <a:latin typeface="Times New Roman" charset="0"/>
              </a:rPr>
              <a:pPr eaLnBrk="1" hangingPunct="1">
                <a:spcBef>
                  <a:spcPct val="0"/>
                </a:spcBef>
                <a:buClrTx/>
                <a:buFontTx/>
                <a:buNone/>
                <a:defRPr/>
              </a:pPr>
              <a:t>13</a:t>
            </a:fld>
            <a:endParaRPr lang="en-US" altLang="en-US" sz="1600">
              <a:latin typeface="Times New Roman" charset="0"/>
            </a:endParaRPr>
          </a:p>
        </p:txBody>
      </p:sp>
      <p:sp>
        <p:nvSpPr>
          <p:cNvPr id="100354" name="Rectangle 2"/>
          <p:cNvSpPr>
            <a:spLocks noGrp="1" noChangeArrowheads="1"/>
          </p:cNvSpPr>
          <p:nvPr>
            <p:ph type="title"/>
          </p:nvPr>
        </p:nvSpPr>
        <p:spPr/>
        <p:txBody>
          <a:bodyPr>
            <a:normAutofit/>
          </a:bodyPr>
          <a:lstStyle/>
          <a:p>
            <a:pPr eaLnBrk="1" hangingPunct="1">
              <a:defRPr/>
            </a:pPr>
            <a:r>
              <a:rPr lang="en-US" altLang="en-US" sz="4000" b="1" dirty="0">
                <a:solidFill>
                  <a:srgbClr val="3952DF"/>
                </a:solidFill>
              </a:rPr>
              <a:t>DIV</a:t>
            </a:r>
            <a:r>
              <a:rPr lang="en-US" altLang="en-US" sz="4000" dirty="0"/>
              <a:t> Instruction</a:t>
            </a:r>
          </a:p>
        </p:txBody>
      </p:sp>
      <p:sp>
        <p:nvSpPr>
          <p:cNvPr id="46085" name="Rectangle 3"/>
          <p:cNvSpPr>
            <a:spLocks noGrp="1" noChangeArrowheads="1"/>
          </p:cNvSpPr>
          <p:nvPr>
            <p:ph type="body" idx="1"/>
          </p:nvPr>
        </p:nvSpPr>
        <p:spPr>
          <a:xfrm>
            <a:off x="1236980" y="1909234"/>
            <a:ext cx="10058400" cy="4023360"/>
          </a:xfrm>
        </p:spPr>
        <p:txBody>
          <a:bodyPr>
            <a:normAutofit lnSpcReduction="10000"/>
          </a:bodyPr>
          <a:lstStyle/>
          <a:p>
            <a:pPr eaLnBrk="1" hangingPunct="1">
              <a:buFont typeface="Arial" charset="0"/>
              <a:buChar char="•"/>
              <a:defRPr/>
            </a:pPr>
            <a:r>
              <a:rPr lang="en-US" altLang="en-US" dirty="0"/>
              <a:t> The </a:t>
            </a:r>
            <a:r>
              <a:rPr lang="en-US" altLang="en-US" dirty="0">
                <a:solidFill>
                  <a:srgbClr val="3952DF"/>
                </a:solidFill>
              </a:rPr>
              <a:t>DIV</a:t>
            </a:r>
            <a:r>
              <a:rPr lang="en-US" altLang="en-US" dirty="0"/>
              <a:t> (</a:t>
            </a:r>
            <a:r>
              <a:rPr lang="en-US" altLang="en-US" dirty="0">
                <a:solidFill>
                  <a:srgbClr val="C00000"/>
                </a:solidFill>
              </a:rPr>
              <a:t>unsigned</a:t>
            </a:r>
            <a:r>
              <a:rPr lang="en-US" altLang="en-US" dirty="0"/>
              <a:t> divide) instruction performs </a:t>
            </a:r>
            <a:r>
              <a:rPr lang="en-US" altLang="en-US" dirty="0">
                <a:solidFill>
                  <a:srgbClr val="3952DF"/>
                </a:solidFill>
              </a:rPr>
              <a:t>8-bit, 16-bit, and 32-bit </a:t>
            </a:r>
            <a:r>
              <a:rPr lang="en-US" altLang="en-US" dirty="0"/>
              <a:t>division on </a:t>
            </a:r>
            <a:r>
              <a:rPr lang="en-US" altLang="en-US" dirty="0">
                <a:solidFill>
                  <a:srgbClr val="C00000"/>
                </a:solidFill>
              </a:rPr>
              <a:t>unsigned</a:t>
            </a:r>
            <a:r>
              <a:rPr lang="en-US" altLang="en-US" dirty="0"/>
              <a:t> integers</a:t>
            </a:r>
          </a:p>
          <a:p>
            <a:pPr eaLnBrk="1" hangingPunct="1">
              <a:buFont typeface="Arial" charset="0"/>
              <a:buChar char="•"/>
              <a:defRPr/>
            </a:pPr>
            <a:endParaRPr lang="en-US" altLang="en-US" dirty="0"/>
          </a:p>
          <a:p>
            <a:pPr eaLnBrk="1" hangingPunct="1">
              <a:buFont typeface="Arial" charset="0"/>
              <a:buChar char="•"/>
              <a:defRPr/>
            </a:pPr>
            <a:endParaRPr lang="en-US" altLang="en-US" dirty="0"/>
          </a:p>
          <a:p>
            <a:pPr eaLnBrk="1" hangingPunct="1">
              <a:buFont typeface="Arial" charset="0"/>
              <a:buChar char="•"/>
              <a:defRPr/>
            </a:pPr>
            <a:endParaRPr lang="en-US" altLang="en-US" dirty="0"/>
          </a:p>
          <a:p>
            <a:pPr eaLnBrk="1" hangingPunct="1">
              <a:buFont typeface="Arial" charset="0"/>
              <a:buChar char="•"/>
              <a:defRPr/>
            </a:pPr>
            <a:endParaRPr lang="en-US" altLang="en-US" dirty="0"/>
          </a:p>
          <a:p>
            <a:pPr eaLnBrk="1" hangingPunct="1">
              <a:buFont typeface="Arial" charset="0"/>
              <a:buChar char="•"/>
              <a:defRPr/>
            </a:pPr>
            <a:r>
              <a:rPr lang="en-US" altLang="en-US" dirty="0"/>
              <a:t> A </a:t>
            </a:r>
            <a:r>
              <a:rPr lang="en-US" altLang="en-US" b="1" dirty="0">
                <a:solidFill>
                  <a:srgbClr val="3952DF"/>
                </a:solidFill>
              </a:rPr>
              <a:t>single operand </a:t>
            </a:r>
            <a:r>
              <a:rPr lang="en-US" altLang="en-US" dirty="0"/>
              <a:t>is supplied (register or memory operand), which is assumed to be the </a:t>
            </a:r>
            <a:r>
              <a:rPr lang="en-US" altLang="en-US" b="1" u="sng" dirty="0">
                <a:solidFill>
                  <a:srgbClr val="00B050"/>
                </a:solidFill>
              </a:rPr>
              <a:t>divisor </a:t>
            </a:r>
          </a:p>
          <a:p>
            <a:pPr eaLnBrk="1" hangingPunct="1">
              <a:buFont typeface="Arial" charset="0"/>
              <a:buChar char="•"/>
              <a:defRPr/>
            </a:pPr>
            <a:r>
              <a:rPr lang="en-US" altLang="en-US" dirty="0"/>
              <a:t> Instruction formats:</a:t>
            </a:r>
            <a:endParaRPr lang="en-US" altLang="en-US" sz="1500" dirty="0"/>
          </a:p>
          <a:p>
            <a:pPr lvl="2" eaLnBrk="1" hangingPunct="1">
              <a:buFontTx/>
              <a:buNone/>
              <a:defRPr/>
            </a:pPr>
            <a:r>
              <a:rPr lang="en-US" altLang="en-US" sz="1800" b="1" dirty="0">
                <a:latin typeface="Courier New" charset="0"/>
              </a:rPr>
              <a:t>              </a:t>
            </a:r>
            <a:endParaRPr lang="en-US" altLang="en-US" sz="1800" b="1" i="1" dirty="0">
              <a:latin typeface="Courier New" charset="0"/>
            </a:endParaRPr>
          </a:p>
        </p:txBody>
      </p:sp>
      <p:pic>
        <p:nvPicPr>
          <p:cNvPr id="4" name="Picture 3"/>
          <p:cNvPicPr>
            <a:picLocks noChangeAspect="1"/>
          </p:cNvPicPr>
          <p:nvPr/>
        </p:nvPicPr>
        <p:blipFill>
          <a:blip r:embed="rId2"/>
          <a:stretch>
            <a:fillRect/>
          </a:stretch>
        </p:blipFill>
        <p:spPr>
          <a:xfrm>
            <a:off x="4270549" y="2615365"/>
            <a:ext cx="3150474" cy="1530927"/>
          </a:xfrm>
          <a:prstGeom prst="rect">
            <a:avLst/>
          </a:prstGeom>
        </p:spPr>
      </p:pic>
      <p:grpSp>
        <p:nvGrpSpPr>
          <p:cNvPr id="7" name="Group 6"/>
          <p:cNvGrpSpPr/>
          <p:nvPr/>
        </p:nvGrpSpPr>
        <p:grpSpPr>
          <a:xfrm>
            <a:off x="5036302" y="5009264"/>
            <a:ext cx="3317005" cy="923330"/>
            <a:chOff x="1590675" y="3727088"/>
            <a:chExt cx="3317005" cy="923330"/>
          </a:xfrm>
        </p:grpSpPr>
        <p:sp>
          <p:nvSpPr>
            <p:cNvPr id="2" name="Right Brace 1"/>
            <p:cNvSpPr/>
            <p:nvPr/>
          </p:nvSpPr>
          <p:spPr>
            <a:xfrm>
              <a:off x="3683296" y="3814103"/>
              <a:ext cx="292100" cy="74930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Rectangle 2"/>
            <p:cNvSpPr/>
            <p:nvPr/>
          </p:nvSpPr>
          <p:spPr>
            <a:xfrm>
              <a:off x="4028913" y="4019829"/>
              <a:ext cx="878767" cy="369332"/>
            </a:xfrm>
            <a:prstGeom prst="rect">
              <a:avLst/>
            </a:prstGeom>
          </p:spPr>
          <p:txBody>
            <a:bodyPr wrap="none">
              <a:spAutoFit/>
            </a:bodyPr>
            <a:lstStyle/>
            <a:p>
              <a:r>
                <a:rPr lang="en-US" altLang="en-US" b="1" dirty="0">
                  <a:solidFill>
                    <a:srgbClr val="00B050"/>
                  </a:solidFill>
                </a:rPr>
                <a:t>divisor </a:t>
              </a:r>
              <a:endParaRPr lang="en-US" b="1" dirty="0">
                <a:solidFill>
                  <a:srgbClr val="00B050"/>
                </a:solidFill>
              </a:endParaRPr>
            </a:p>
          </p:txBody>
        </p:sp>
        <p:sp>
          <p:nvSpPr>
            <p:cNvPr id="6" name="Rectangle 5"/>
            <p:cNvSpPr/>
            <p:nvPr/>
          </p:nvSpPr>
          <p:spPr>
            <a:xfrm>
              <a:off x="1590675" y="3727088"/>
              <a:ext cx="2331204" cy="923330"/>
            </a:xfrm>
            <a:prstGeom prst="rect">
              <a:avLst/>
            </a:prstGeom>
          </p:spPr>
          <p:txBody>
            <a:bodyPr wrap="square">
              <a:spAutoFit/>
            </a:bodyPr>
            <a:lstStyle/>
            <a:p>
              <a:pPr>
                <a:defRPr/>
              </a:pPr>
              <a:r>
                <a:rPr lang="en-US" altLang="en-US" b="1" dirty="0">
                  <a:latin typeface="Courier New" charset="0"/>
                </a:rPr>
                <a:t>DIV </a:t>
              </a:r>
              <a:r>
                <a:rPr lang="en-US" altLang="en-US" b="1" i="1" dirty="0" err="1">
                  <a:latin typeface="Courier New" charset="0"/>
                </a:rPr>
                <a:t>reg</a:t>
              </a:r>
              <a:r>
                <a:rPr lang="en-US" altLang="en-US" b="1" i="1" dirty="0">
                  <a:latin typeface="Courier New" charset="0"/>
                </a:rPr>
                <a:t>/mem8</a:t>
              </a:r>
            </a:p>
            <a:p>
              <a:pPr>
                <a:defRPr/>
              </a:pPr>
              <a:r>
                <a:rPr lang="en-US" altLang="en-US" b="1" dirty="0">
                  <a:latin typeface="Courier New" charset="0"/>
                </a:rPr>
                <a:t>DIV </a:t>
              </a:r>
              <a:r>
                <a:rPr lang="en-US" altLang="en-US" b="1" i="1" dirty="0" err="1">
                  <a:latin typeface="Courier New" charset="0"/>
                </a:rPr>
                <a:t>reg</a:t>
              </a:r>
              <a:r>
                <a:rPr lang="en-US" altLang="en-US" b="1" i="1" dirty="0">
                  <a:latin typeface="Courier New" charset="0"/>
                </a:rPr>
                <a:t>/mem16</a:t>
              </a:r>
            </a:p>
            <a:p>
              <a:pPr>
                <a:defRPr/>
              </a:pPr>
              <a:r>
                <a:rPr lang="en-US" altLang="en-US" b="1" dirty="0">
                  <a:latin typeface="Courier New" charset="0"/>
                </a:rPr>
                <a:t>DIV </a:t>
              </a:r>
              <a:r>
                <a:rPr lang="en-US" altLang="en-US" b="1" i="1" dirty="0" err="1">
                  <a:latin typeface="Courier New" charset="0"/>
                </a:rPr>
                <a:t>reg</a:t>
              </a:r>
              <a:r>
                <a:rPr lang="en-US" altLang="en-US" b="1" i="1" dirty="0">
                  <a:latin typeface="Courier New" charset="0"/>
                </a:rPr>
                <a:t>/mem32</a:t>
              </a:r>
            </a:p>
          </p:txBody>
        </p:sp>
      </p:grpSp>
    </p:spTree>
    <p:extLst>
      <p:ext uri="{BB962C8B-B14F-4D97-AF65-F5344CB8AC3E}">
        <p14:creationId xmlns:p14="http://schemas.microsoft.com/office/powerpoint/2010/main" val="4946057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3" name="Slide Number Placeholder 4"/>
          <p:cNvSpPr>
            <a:spLocks noGrp="1"/>
          </p:cNvSpPr>
          <p:nvPr>
            <p:ph type="sldNum" sz="quarter" idx="11"/>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hangingPunct="0">
              <a:spcBef>
                <a:spcPct val="20000"/>
              </a:spcBef>
              <a:buClr>
                <a:schemeClr val="tx1"/>
              </a:buClr>
              <a:buChar char="•"/>
              <a:defRPr sz="2400">
                <a:solidFill>
                  <a:schemeClr val="tx1"/>
                </a:solidFill>
                <a:latin typeface="Arial" charset="0"/>
              </a:defRPr>
            </a:lvl1pPr>
            <a:lvl2pPr marL="742950" indent="-285750" eaLnBrk="0" hangingPunct="0">
              <a:spcBef>
                <a:spcPct val="20000"/>
              </a:spcBef>
              <a:buClr>
                <a:schemeClr val="tx1"/>
              </a:buClr>
              <a:buChar char="•"/>
              <a:defRPr sz="2200">
                <a:solidFill>
                  <a:schemeClr val="tx1"/>
                </a:solidFill>
                <a:latin typeface="Arial" charset="0"/>
              </a:defRPr>
            </a:lvl2pPr>
            <a:lvl3pPr marL="1143000" indent="-228600" eaLnBrk="0" hangingPunct="0">
              <a:spcBef>
                <a:spcPct val="20000"/>
              </a:spcBef>
              <a:buClr>
                <a:schemeClr val="tx1"/>
              </a:buClr>
              <a:buChar char="•"/>
              <a:defRPr sz="2000">
                <a:solidFill>
                  <a:schemeClr val="tx1"/>
                </a:solidFill>
                <a:latin typeface="Arial" charset="0"/>
              </a:defRPr>
            </a:lvl3pPr>
            <a:lvl4pPr marL="1600200" indent="-228600" eaLnBrk="0" hangingPunct="0">
              <a:spcBef>
                <a:spcPct val="20000"/>
              </a:spcBef>
              <a:buClr>
                <a:schemeClr val="tx1"/>
              </a:buClr>
              <a:buChar char="–"/>
              <a:defRPr sz="2000">
                <a:solidFill>
                  <a:schemeClr val="tx1"/>
                </a:solidFill>
                <a:latin typeface="Times New Roman" charset="0"/>
              </a:defRPr>
            </a:lvl4pPr>
            <a:lvl5pPr marL="2057400" indent="-228600" eaLnBrk="0" hangingPunct="0">
              <a:spcBef>
                <a:spcPct val="20000"/>
              </a:spcBef>
              <a:buClr>
                <a:schemeClr val="accent1"/>
              </a:buClr>
              <a:buChar char="•"/>
              <a:defRPr sz="2000">
                <a:solidFill>
                  <a:schemeClr val="tx1"/>
                </a:solidFill>
                <a:latin typeface="Times New Roman" charset="0"/>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charset="0"/>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charset="0"/>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charset="0"/>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charset="0"/>
              </a:defRPr>
            </a:lvl9pPr>
          </a:lstStyle>
          <a:p>
            <a:pPr eaLnBrk="1" hangingPunct="1">
              <a:spcBef>
                <a:spcPct val="0"/>
              </a:spcBef>
              <a:buClrTx/>
              <a:buFontTx/>
              <a:buNone/>
              <a:defRPr/>
            </a:pPr>
            <a:fld id="{02C161C2-2C0C-9E49-B971-227917A0A8B6}" type="slidenum">
              <a:rPr lang="en-US" altLang="en-US" sz="1600">
                <a:latin typeface="Times New Roman" charset="0"/>
              </a:rPr>
              <a:pPr eaLnBrk="1" hangingPunct="1">
                <a:spcBef>
                  <a:spcPct val="0"/>
                </a:spcBef>
                <a:buClrTx/>
                <a:buFontTx/>
                <a:buNone/>
                <a:defRPr/>
              </a:pPr>
              <a:t>14</a:t>
            </a:fld>
            <a:endParaRPr lang="en-US" altLang="en-US" sz="1600">
              <a:latin typeface="Times New Roman" charset="0"/>
            </a:endParaRPr>
          </a:p>
        </p:txBody>
      </p:sp>
      <p:sp>
        <p:nvSpPr>
          <p:cNvPr id="100354" name="Rectangle 2"/>
          <p:cNvSpPr>
            <a:spLocks noGrp="1" noChangeArrowheads="1"/>
          </p:cNvSpPr>
          <p:nvPr>
            <p:ph type="title"/>
          </p:nvPr>
        </p:nvSpPr>
        <p:spPr/>
        <p:txBody>
          <a:bodyPr>
            <a:normAutofit/>
          </a:bodyPr>
          <a:lstStyle/>
          <a:p>
            <a:pPr eaLnBrk="1" hangingPunct="1">
              <a:defRPr/>
            </a:pPr>
            <a:r>
              <a:rPr lang="en-US" altLang="en-US" sz="4000" b="1" dirty="0">
                <a:solidFill>
                  <a:srgbClr val="3952DF"/>
                </a:solidFill>
              </a:rPr>
              <a:t>DIV</a:t>
            </a:r>
            <a:r>
              <a:rPr lang="en-US" altLang="en-US" sz="4000" dirty="0"/>
              <a:t> Instruction</a:t>
            </a:r>
          </a:p>
        </p:txBody>
      </p:sp>
      <p:sp>
        <p:nvSpPr>
          <p:cNvPr id="46085" name="Rectangle 3"/>
          <p:cNvSpPr>
            <a:spLocks noGrp="1" noChangeArrowheads="1"/>
          </p:cNvSpPr>
          <p:nvPr>
            <p:ph type="body" idx="1"/>
          </p:nvPr>
        </p:nvSpPr>
        <p:spPr>
          <a:xfrm>
            <a:off x="1236980" y="1909234"/>
            <a:ext cx="10058400" cy="4023360"/>
          </a:xfrm>
        </p:spPr>
        <p:txBody>
          <a:bodyPr/>
          <a:lstStyle/>
          <a:p>
            <a:pPr eaLnBrk="1" hangingPunct="1">
              <a:buFont typeface="Arial" charset="0"/>
              <a:buChar char="•"/>
              <a:defRPr/>
            </a:pPr>
            <a:r>
              <a:rPr lang="en-US" altLang="en-US" dirty="0"/>
              <a:t> The </a:t>
            </a:r>
            <a:r>
              <a:rPr lang="en-US" altLang="en-US" dirty="0">
                <a:solidFill>
                  <a:srgbClr val="3952DF"/>
                </a:solidFill>
              </a:rPr>
              <a:t>DIV (</a:t>
            </a:r>
            <a:r>
              <a:rPr lang="en-US" altLang="en-US" dirty="0">
                <a:solidFill>
                  <a:srgbClr val="C00000"/>
                </a:solidFill>
              </a:rPr>
              <a:t>unsigned</a:t>
            </a:r>
            <a:r>
              <a:rPr lang="en-US" altLang="en-US" dirty="0"/>
              <a:t> divide) instruction performs </a:t>
            </a:r>
            <a:r>
              <a:rPr lang="en-US" altLang="en-US" dirty="0">
                <a:solidFill>
                  <a:srgbClr val="3952DF"/>
                </a:solidFill>
              </a:rPr>
              <a:t>8-bit, 16-bit, and 32-bit </a:t>
            </a:r>
            <a:r>
              <a:rPr lang="en-US" altLang="en-US" dirty="0"/>
              <a:t>division on </a:t>
            </a:r>
            <a:r>
              <a:rPr lang="en-US" altLang="en-US" dirty="0">
                <a:solidFill>
                  <a:srgbClr val="C00000"/>
                </a:solidFill>
              </a:rPr>
              <a:t>unsigned</a:t>
            </a:r>
            <a:r>
              <a:rPr lang="en-US" altLang="en-US" dirty="0"/>
              <a:t> integers</a:t>
            </a:r>
            <a:endParaRPr lang="en-US" altLang="en-US" sz="1800" b="1" i="1" dirty="0">
              <a:latin typeface="Courier New" charset="0"/>
            </a:endParaRPr>
          </a:p>
        </p:txBody>
      </p:sp>
      <p:grpSp>
        <p:nvGrpSpPr>
          <p:cNvPr id="5" name="Group 4"/>
          <p:cNvGrpSpPr/>
          <p:nvPr/>
        </p:nvGrpSpPr>
        <p:grpSpPr>
          <a:xfrm>
            <a:off x="2857514" y="4141175"/>
            <a:ext cx="5798193" cy="1791419"/>
            <a:chOff x="4800600" y="4479247"/>
            <a:chExt cx="5798193" cy="1791419"/>
          </a:xfrm>
        </p:grpSpPr>
        <p:pic>
          <p:nvPicPr>
            <p:cNvPr id="46087"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00600" y="4479247"/>
              <a:ext cx="5798193" cy="17914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11" name="TextBox 10"/>
            <p:cNvSpPr txBox="1"/>
            <p:nvPr/>
          </p:nvSpPr>
          <p:spPr>
            <a:xfrm>
              <a:off x="5252181" y="5504748"/>
              <a:ext cx="99132" cy="157916"/>
            </a:xfrm>
            <a:prstGeom prst="rect">
              <a:avLst/>
            </a:prstGeom>
            <a:noFill/>
            <a:ln>
              <a:solidFill>
                <a:srgbClr val="FF0000"/>
              </a:solidFill>
            </a:ln>
          </p:spPr>
          <p:txBody>
            <a:bodyPr wrap="square" rtlCol="0">
              <a:spAutoFit/>
            </a:bodyPr>
            <a:lstStyle/>
            <a:p>
              <a:endParaRPr lang="en-US" dirty="0"/>
            </a:p>
          </p:txBody>
        </p:sp>
      </p:grpSp>
      <p:grpSp>
        <p:nvGrpSpPr>
          <p:cNvPr id="12" name="Group 11"/>
          <p:cNvGrpSpPr/>
          <p:nvPr/>
        </p:nvGrpSpPr>
        <p:grpSpPr>
          <a:xfrm>
            <a:off x="6493627" y="2811649"/>
            <a:ext cx="3317005" cy="923330"/>
            <a:chOff x="1590675" y="3727088"/>
            <a:chExt cx="3317005" cy="923330"/>
          </a:xfrm>
        </p:grpSpPr>
        <p:sp>
          <p:nvSpPr>
            <p:cNvPr id="13" name="Right Brace 12"/>
            <p:cNvSpPr/>
            <p:nvPr/>
          </p:nvSpPr>
          <p:spPr>
            <a:xfrm>
              <a:off x="3683296" y="3814103"/>
              <a:ext cx="292100" cy="74930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Rectangle 13"/>
            <p:cNvSpPr/>
            <p:nvPr/>
          </p:nvSpPr>
          <p:spPr>
            <a:xfrm>
              <a:off x="4028913" y="4019829"/>
              <a:ext cx="878767" cy="369332"/>
            </a:xfrm>
            <a:prstGeom prst="rect">
              <a:avLst/>
            </a:prstGeom>
          </p:spPr>
          <p:txBody>
            <a:bodyPr wrap="none">
              <a:spAutoFit/>
            </a:bodyPr>
            <a:lstStyle/>
            <a:p>
              <a:r>
                <a:rPr lang="en-US" altLang="en-US" b="1" dirty="0">
                  <a:solidFill>
                    <a:srgbClr val="00B050"/>
                  </a:solidFill>
                </a:rPr>
                <a:t>divisor </a:t>
              </a:r>
              <a:endParaRPr lang="en-US" b="1" dirty="0">
                <a:solidFill>
                  <a:srgbClr val="00B050"/>
                </a:solidFill>
              </a:endParaRPr>
            </a:p>
          </p:txBody>
        </p:sp>
        <p:sp>
          <p:nvSpPr>
            <p:cNvPr id="15" name="Rectangle 14"/>
            <p:cNvSpPr/>
            <p:nvPr/>
          </p:nvSpPr>
          <p:spPr>
            <a:xfrm>
              <a:off x="1590675" y="3727088"/>
              <a:ext cx="2331204" cy="923330"/>
            </a:xfrm>
            <a:prstGeom prst="rect">
              <a:avLst/>
            </a:prstGeom>
          </p:spPr>
          <p:txBody>
            <a:bodyPr wrap="square">
              <a:spAutoFit/>
            </a:bodyPr>
            <a:lstStyle/>
            <a:p>
              <a:pPr>
                <a:defRPr/>
              </a:pPr>
              <a:r>
                <a:rPr lang="en-US" altLang="en-US" b="1" dirty="0">
                  <a:latin typeface="Courier New" charset="0"/>
                </a:rPr>
                <a:t>DIV </a:t>
              </a:r>
              <a:r>
                <a:rPr lang="en-US" altLang="en-US" b="1" i="1" dirty="0" err="1">
                  <a:latin typeface="Courier New" charset="0"/>
                </a:rPr>
                <a:t>reg</a:t>
              </a:r>
              <a:r>
                <a:rPr lang="en-US" altLang="en-US" b="1" i="1" dirty="0">
                  <a:latin typeface="Courier New" charset="0"/>
                </a:rPr>
                <a:t>/mem8</a:t>
              </a:r>
            </a:p>
            <a:p>
              <a:pPr>
                <a:defRPr/>
              </a:pPr>
              <a:r>
                <a:rPr lang="en-US" altLang="en-US" b="1" dirty="0">
                  <a:latin typeface="Courier New" charset="0"/>
                </a:rPr>
                <a:t>DIV </a:t>
              </a:r>
              <a:r>
                <a:rPr lang="en-US" altLang="en-US" b="1" i="1" dirty="0" err="1">
                  <a:latin typeface="Courier New" charset="0"/>
                </a:rPr>
                <a:t>reg</a:t>
              </a:r>
              <a:r>
                <a:rPr lang="en-US" altLang="en-US" b="1" i="1" dirty="0">
                  <a:latin typeface="Courier New" charset="0"/>
                </a:rPr>
                <a:t>/mem16</a:t>
              </a:r>
            </a:p>
            <a:p>
              <a:pPr>
                <a:defRPr/>
              </a:pPr>
              <a:r>
                <a:rPr lang="en-US" altLang="en-US" b="1" dirty="0">
                  <a:latin typeface="Courier New" charset="0"/>
                </a:rPr>
                <a:t>DIV </a:t>
              </a:r>
              <a:r>
                <a:rPr lang="en-US" altLang="en-US" b="1" i="1" dirty="0" err="1">
                  <a:latin typeface="Courier New" charset="0"/>
                </a:rPr>
                <a:t>reg</a:t>
              </a:r>
              <a:r>
                <a:rPr lang="en-US" altLang="en-US" b="1" i="1" dirty="0">
                  <a:latin typeface="Courier New" charset="0"/>
                </a:rPr>
                <a:t>/mem32</a:t>
              </a:r>
            </a:p>
          </p:txBody>
        </p:sp>
      </p:grpSp>
      <p:pic>
        <p:nvPicPr>
          <p:cNvPr id="16" name="Picture 15"/>
          <p:cNvPicPr>
            <a:picLocks noChangeAspect="1"/>
          </p:cNvPicPr>
          <p:nvPr/>
        </p:nvPicPr>
        <p:blipFill>
          <a:blip r:embed="rId3"/>
          <a:stretch>
            <a:fillRect/>
          </a:stretch>
        </p:blipFill>
        <p:spPr>
          <a:xfrm>
            <a:off x="2642716" y="2543185"/>
            <a:ext cx="2736421" cy="1526132"/>
          </a:xfrm>
          <a:prstGeom prst="rect">
            <a:avLst/>
          </a:prstGeom>
        </p:spPr>
      </p:pic>
    </p:spTree>
    <p:extLst>
      <p:ext uri="{BB962C8B-B14F-4D97-AF65-F5344CB8AC3E}">
        <p14:creationId xmlns:p14="http://schemas.microsoft.com/office/powerpoint/2010/main" val="35222922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7" name="Slide Number Placeholder 4"/>
          <p:cNvSpPr>
            <a:spLocks noGrp="1"/>
          </p:cNvSpPr>
          <p:nvPr>
            <p:ph type="sldNum" sz="quarter" idx="11"/>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hangingPunct="0">
              <a:spcBef>
                <a:spcPct val="20000"/>
              </a:spcBef>
              <a:buClr>
                <a:schemeClr val="tx1"/>
              </a:buClr>
              <a:buChar char="•"/>
              <a:defRPr sz="2400">
                <a:solidFill>
                  <a:schemeClr val="tx1"/>
                </a:solidFill>
                <a:latin typeface="Arial" charset="0"/>
              </a:defRPr>
            </a:lvl1pPr>
            <a:lvl2pPr marL="742950" indent="-285750" eaLnBrk="0" hangingPunct="0">
              <a:spcBef>
                <a:spcPct val="20000"/>
              </a:spcBef>
              <a:buClr>
                <a:schemeClr val="tx1"/>
              </a:buClr>
              <a:buChar char="•"/>
              <a:defRPr sz="2200">
                <a:solidFill>
                  <a:schemeClr val="tx1"/>
                </a:solidFill>
                <a:latin typeface="Arial" charset="0"/>
              </a:defRPr>
            </a:lvl2pPr>
            <a:lvl3pPr marL="1143000" indent="-228600" eaLnBrk="0" hangingPunct="0">
              <a:spcBef>
                <a:spcPct val="20000"/>
              </a:spcBef>
              <a:buClr>
                <a:schemeClr val="tx1"/>
              </a:buClr>
              <a:buChar char="•"/>
              <a:defRPr sz="2000">
                <a:solidFill>
                  <a:schemeClr val="tx1"/>
                </a:solidFill>
                <a:latin typeface="Arial" charset="0"/>
              </a:defRPr>
            </a:lvl3pPr>
            <a:lvl4pPr marL="1600200" indent="-228600" eaLnBrk="0" hangingPunct="0">
              <a:spcBef>
                <a:spcPct val="20000"/>
              </a:spcBef>
              <a:buClr>
                <a:schemeClr val="tx1"/>
              </a:buClr>
              <a:buChar char="–"/>
              <a:defRPr sz="2000">
                <a:solidFill>
                  <a:schemeClr val="tx1"/>
                </a:solidFill>
                <a:latin typeface="Times New Roman" charset="0"/>
              </a:defRPr>
            </a:lvl4pPr>
            <a:lvl5pPr marL="2057400" indent="-228600" eaLnBrk="0" hangingPunct="0">
              <a:spcBef>
                <a:spcPct val="20000"/>
              </a:spcBef>
              <a:buClr>
                <a:schemeClr val="accent1"/>
              </a:buClr>
              <a:buChar char="•"/>
              <a:defRPr sz="2000">
                <a:solidFill>
                  <a:schemeClr val="tx1"/>
                </a:solidFill>
                <a:latin typeface="Times New Roman" charset="0"/>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charset="0"/>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charset="0"/>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charset="0"/>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charset="0"/>
              </a:defRPr>
            </a:lvl9pPr>
          </a:lstStyle>
          <a:p>
            <a:pPr eaLnBrk="1" hangingPunct="1">
              <a:spcBef>
                <a:spcPct val="0"/>
              </a:spcBef>
              <a:buClrTx/>
              <a:buFontTx/>
              <a:buNone/>
              <a:defRPr/>
            </a:pPr>
            <a:fld id="{E277A43E-9FEB-E24F-940C-F6B718A5B625}" type="slidenum">
              <a:rPr lang="en-US" altLang="en-US" sz="1600">
                <a:latin typeface="Times New Roman" charset="0"/>
              </a:rPr>
              <a:pPr eaLnBrk="1" hangingPunct="1">
                <a:spcBef>
                  <a:spcPct val="0"/>
                </a:spcBef>
                <a:buClrTx/>
                <a:buFontTx/>
                <a:buNone/>
                <a:defRPr/>
              </a:pPr>
              <a:t>15</a:t>
            </a:fld>
            <a:endParaRPr lang="en-US" altLang="en-US" sz="1600">
              <a:latin typeface="Times New Roman" charset="0"/>
            </a:endParaRPr>
          </a:p>
        </p:txBody>
      </p:sp>
      <p:sp>
        <p:nvSpPr>
          <p:cNvPr id="119810" name="Rectangle 2"/>
          <p:cNvSpPr>
            <a:spLocks noGrp="1" noChangeArrowheads="1"/>
          </p:cNvSpPr>
          <p:nvPr>
            <p:ph type="title"/>
          </p:nvPr>
        </p:nvSpPr>
        <p:spPr/>
        <p:txBody>
          <a:bodyPr>
            <a:normAutofit/>
          </a:bodyPr>
          <a:lstStyle/>
          <a:p>
            <a:pPr eaLnBrk="1" hangingPunct="1">
              <a:defRPr/>
            </a:pPr>
            <a:r>
              <a:rPr lang="en-US" altLang="en-US" sz="4000" b="1" dirty="0">
                <a:solidFill>
                  <a:schemeClr val="tx1"/>
                </a:solidFill>
              </a:rPr>
              <a:t>DIV</a:t>
            </a:r>
            <a:r>
              <a:rPr lang="en-US" altLang="en-US" sz="4000" b="1" dirty="0">
                <a:solidFill>
                  <a:srgbClr val="3952DF"/>
                </a:solidFill>
              </a:rPr>
              <a:t>:</a:t>
            </a:r>
            <a:r>
              <a:rPr lang="en-US" altLang="en-US" sz="4000" dirty="0">
                <a:solidFill>
                  <a:srgbClr val="3952DF"/>
                </a:solidFill>
              </a:rPr>
              <a:t> </a:t>
            </a:r>
            <a:r>
              <a:rPr lang="en-US" altLang="en-US" sz="4000" b="1" dirty="0">
                <a:solidFill>
                  <a:srgbClr val="3952DF"/>
                </a:solidFill>
              </a:rPr>
              <a:t>Example1</a:t>
            </a:r>
          </a:p>
        </p:txBody>
      </p:sp>
      <p:pic>
        <p:nvPicPr>
          <p:cNvPr id="7"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85226" y="3404477"/>
            <a:ext cx="5176131" cy="15872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2" name="Rectangle 1"/>
          <p:cNvSpPr/>
          <p:nvPr/>
        </p:nvSpPr>
        <p:spPr>
          <a:xfrm>
            <a:off x="1251918" y="1878421"/>
            <a:ext cx="7392020" cy="1015663"/>
          </a:xfrm>
          <a:prstGeom prst="rect">
            <a:avLst/>
          </a:prstGeom>
        </p:spPr>
        <p:txBody>
          <a:bodyPr wrap="square">
            <a:spAutoFit/>
          </a:bodyPr>
          <a:lstStyle/>
          <a:p>
            <a:pPr marL="285750" indent="-285750">
              <a:buFont typeface="Arial" charset="0"/>
              <a:buChar char="•"/>
            </a:pPr>
            <a:r>
              <a:rPr lang="en-US" dirty="0">
                <a:solidFill>
                  <a:srgbClr val="2F2A2B"/>
                </a:solidFill>
              </a:rPr>
              <a:t>The following instructions perform </a:t>
            </a:r>
            <a:r>
              <a:rPr lang="en-US" dirty="0">
                <a:solidFill>
                  <a:srgbClr val="3952DF"/>
                </a:solidFill>
              </a:rPr>
              <a:t>8-bit </a:t>
            </a:r>
            <a:r>
              <a:rPr lang="en-US" u="sng" dirty="0">
                <a:solidFill>
                  <a:srgbClr val="3952DF"/>
                </a:solidFill>
              </a:rPr>
              <a:t>unsigned</a:t>
            </a:r>
            <a:r>
              <a:rPr lang="en-US" dirty="0">
                <a:solidFill>
                  <a:srgbClr val="3952DF"/>
                </a:solidFill>
              </a:rPr>
              <a:t> division (</a:t>
            </a:r>
            <a:r>
              <a:rPr lang="en-US" sz="2400" dirty="0">
                <a:solidFill>
                  <a:srgbClr val="C00000"/>
                </a:solidFill>
              </a:rPr>
              <a:t>83h/2</a:t>
            </a:r>
            <a:r>
              <a:rPr lang="en-US" dirty="0">
                <a:solidFill>
                  <a:srgbClr val="2F2A2B"/>
                </a:solidFill>
              </a:rPr>
              <a:t>), </a:t>
            </a:r>
          </a:p>
          <a:p>
            <a:pPr marL="742950" lvl="1" indent="-285750">
              <a:buFont typeface="Courier New" charset="0"/>
              <a:buChar char="o"/>
            </a:pPr>
            <a:r>
              <a:rPr lang="en-US" dirty="0">
                <a:solidFill>
                  <a:srgbClr val="2F2A2B"/>
                </a:solidFill>
              </a:rPr>
              <a:t>producing a </a:t>
            </a:r>
            <a:r>
              <a:rPr lang="en-US" b="1" dirty="0">
                <a:solidFill>
                  <a:srgbClr val="00B050"/>
                </a:solidFill>
              </a:rPr>
              <a:t>quotient</a:t>
            </a:r>
            <a:r>
              <a:rPr lang="en-US" dirty="0">
                <a:solidFill>
                  <a:srgbClr val="00B050"/>
                </a:solidFill>
              </a:rPr>
              <a:t> </a:t>
            </a:r>
            <a:r>
              <a:rPr lang="en-US" dirty="0">
                <a:solidFill>
                  <a:srgbClr val="2F2A2B"/>
                </a:solidFill>
              </a:rPr>
              <a:t>of </a:t>
            </a:r>
            <a:r>
              <a:rPr lang="en-US" b="1" dirty="0">
                <a:solidFill>
                  <a:srgbClr val="2F2A2B"/>
                </a:solidFill>
              </a:rPr>
              <a:t>41h </a:t>
            </a:r>
          </a:p>
          <a:p>
            <a:pPr marL="742950" lvl="1" indent="-285750">
              <a:buFont typeface="Courier New" charset="0"/>
              <a:buChar char="o"/>
            </a:pPr>
            <a:r>
              <a:rPr lang="en-US" dirty="0">
                <a:solidFill>
                  <a:srgbClr val="2F2A2B"/>
                </a:solidFill>
              </a:rPr>
              <a:t>and a </a:t>
            </a:r>
            <a:r>
              <a:rPr lang="en-US" b="1" dirty="0">
                <a:solidFill>
                  <a:srgbClr val="00B050"/>
                </a:solidFill>
              </a:rPr>
              <a:t>remainder</a:t>
            </a:r>
            <a:r>
              <a:rPr lang="en-US" dirty="0">
                <a:solidFill>
                  <a:srgbClr val="00B050"/>
                </a:solidFill>
              </a:rPr>
              <a:t> </a:t>
            </a:r>
            <a:r>
              <a:rPr lang="en-US" dirty="0">
                <a:solidFill>
                  <a:srgbClr val="2F2A2B"/>
                </a:solidFill>
              </a:rPr>
              <a:t>of </a:t>
            </a:r>
            <a:r>
              <a:rPr lang="en-US" b="1" dirty="0">
                <a:solidFill>
                  <a:srgbClr val="2F2A2B"/>
                </a:solidFill>
              </a:rPr>
              <a:t>1</a:t>
            </a:r>
          </a:p>
        </p:txBody>
      </p:sp>
      <p:sp>
        <p:nvSpPr>
          <p:cNvPr id="3" name="Rectangle 2"/>
          <p:cNvSpPr/>
          <p:nvPr/>
        </p:nvSpPr>
        <p:spPr>
          <a:xfrm>
            <a:off x="2044689" y="3204812"/>
            <a:ext cx="4070361" cy="923330"/>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en-US" dirty="0" err="1">
                <a:solidFill>
                  <a:srgbClr val="2F2A2B"/>
                </a:solidFill>
              </a:rPr>
              <a:t>mov</a:t>
            </a:r>
            <a:r>
              <a:rPr lang="en-US" dirty="0">
                <a:solidFill>
                  <a:srgbClr val="2F2A2B"/>
                </a:solidFill>
              </a:rPr>
              <a:t> ax,</a:t>
            </a:r>
            <a:r>
              <a:rPr lang="en-US" dirty="0">
                <a:solidFill>
                  <a:srgbClr val="C00000"/>
                </a:solidFill>
              </a:rPr>
              <a:t>0083h</a:t>
            </a:r>
            <a:r>
              <a:rPr lang="en-US" dirty="0">
                <a:solidFill>
                  <a:srgbClr val="2F2A2B"/>
                </a:solidFill>
              </a:rPr>
              <a:t>            ; dividend</a:t>
            </a:r>
          </a:p>
          <a:p>
            <a:r>
              <a:rPr lang="en-US" dirty="0" err="1">
                <a:solidFill>
                  <a:srgbClr val="2F2A2B"/>
                </a:solidFill>
              </a:rPr>
              <a:t>mov</a:t>
            </a:r>
            <a:r>
              <a:rPr lang="en-US" dirty="0">
                <a:solidFill>
                  <a:srgbClr val="2F2A2B"/>
                </a:solidFill>
              </a:rPr>
              <a:t> bl,</a:t>
            </a:r>
            <a:r>
              <a:rPr lang="en-US" dirty="0">
                <a:solidFill>
                  <a:srgbClr val="C00000"/>
                </a:solidFill>
              </a:rPr>
              <a:t>2</a:t>
            </a:r>
            <a:r>
              <a:rPr lang="en-US" dirty="0">
                <a:solidFill>
                  <a:srgbClr val="2F2A2B"/>
                </a:solidFill>
              </a:rPr>
              <a:t>                      ; divisor</a:t>
            </a:r>
          </a:p>
          <a:p>
            <a:r>
              <a:rPr lang="en-US" dirty="0">
                <a:solidFill>
                  <a:srgbClr val="2F2A2B"/>
                </a:solidFill>
              </a:rPr>
              <a:t>div </a:t>
            </a:r>
            <a:r>
              <a:rPr lang="en-US" dirty="0" err="1">
                <a:solidFill>
                  <a:srgbClr val="2F2A2B"/>
                </a:solidFill>
              </a:rPr>
              <a:t>bl</a:t>
            </a:r>
            <a:r>
              <a:rPr lang="en-US" dirty="0">
                <a:solidFill>
                  <a:srgbClr val="2F2A2B"/>
                </a:solidFill>
              </a:rPr>
              <a:t>                           ; </a:t>
            </a:r>
            <a:r>
              <a:rPr lang="en-US" dirty="0">
                <a:solidFill>
                  <a:srgbClr val="00B050"/>
                </a:solidFill>
              </a:rPr>
              <a:t>AL</a:t>
            </a:r>
            <a:r>
              <a:rPr lang="en-US" dirty="0">
                <a:solidFill>
                  <a:srgbClr val="2F2A2B"/>
                </a:solidFill>
              </a:rPr>
              <a:t> = 41h, </a:t>
            </a:r>
            <a:r>
              <a:rPr lang="en-US" dirty="0">
                <a:solidFill>
                  <a:srgbClr val="3952DF"/>
                </a:solidFill>
              </a:rPr>
              <a:t>AH</a:t>
            </a:r>
            <a:r>
              <a:rPr lang="en-US" dirty="0">
                <a:solidFill>
                  <a:srgbClr val="2F2A2B"/>
                </a:solidFill>
              </a:rPr>
              <a:t> = 01h</a:t>
            </a:r>
          </a:p>
        </p:txBody>
      </p:sp>
      <p:pic>
        <p:nvPicPr>
          <p:cNvPr id="4" name="Picture 3"/>
          <p:cNvPicPr>
            <a:picLocks noChangeAspect="1"/>
          </p:cNvPicPr>
          <p:nvPr/>
        </p:nvPicPr>
        <p:blipFill>
          <a:blip r:embed="rId3"/>
          <a:stretch>
            <a:fillRect/>
          </a:stretch>
        </p:blipFill>
        <p:spPr>
          <a:xfrm>
            <a:off x="2044689" y="4666823"/>
            <a:ext cx="3933116" cy="1125278"/>
          </a:xfrm>
          <a:prstGeom prst="rect">
            <a:avLst/>
          </a:prstGeom>
        </p:spPr>
      </p:pic>
    </p:spTree>
    <p:extLst>
      <p:ext uri="{BB962C8B-B14F-4D97-AF65-F5344CB8AC3E}">
        <p14:creationId xmlns:p14="http://schemas.microsoft.com/office/powerpoint/2010/main" val="42613173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3" name="Slide Number Placeholder 4"/>
          <p:cNvSpPr>
            <a:spLocks noGrp="1"/>
          </p:cNvSpPr>
          <p:nvPr>
            <p:ph type="sldNum" sz="quarter" idx="11"/>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hangingPunct="0">
              <a:spcBef>
                <a:spcPct val="20000"/>
              </a:spcBef>
              <a:buClr>
                <a:schemeClr val="tx1"/>
              </a:buClr>
              <a:buChar char="•"/>
              <a:defRPr sz="2400">
                <a:solidFill>
                  <a:schemeClr val="tx1"/>
                </a:solidFill>
                <a:latin typeface="Arial" charset="0"/>
              </a:defRPr>
            </a:lvl1pPr>
            <a:lvl2pPr marL="742950" indent="-285750" eaLnBrk="0" hangingPunct="0">
              <a:spcBef>
                <a:spcPct val="20000"/>
              </a:spcBef>
              <a:buClr>
                <a:schemeClr val="tx1"/>
              </a:buClr>
              <a:buChar char="•"/>
              <a:defRPr sz="2200">
                <a:solidFill>
                  <a:schemeClr val="tx1"/>
                </a:solidFill>
                <a:latin typeface="Arial" charset="0"/>
              </a:defRPr>
            </a:lvl2pPr>
            <a:lvl3pPr marL="1143000" indent="-228600" eaLnBrk="0" hangingPunct="0">
              <a:spcBef>
                <a:spcPct val="20000"/>
              </a:spcBef>
              <a:buClr>
                <a:schemeClr val="tx1"/>
              </a:buClr>
              <a:buChar char="•"/>
              <a:defRPr sz="2000">
                <a:solidFill>
                  <a:schemeClr val="tx1"/>
                </a:solidFill>
                <a:latin typeface="Arial" charset="0"/>
              </a:defRPr>
            </a:lvl3pPr>
            <a:lvl4pPr marL="1600200" indent="-228600" eaLnBrk="0" hangingPunct="0">
              <a:spcBef>
                <a:spcPct val="20000"/>
              </a:spcBef>
              <a:buClr>
                <a:schemeClr val="tx1"/>
              </a:buClr>
              <a:buChar char="–"/>
              <a:defRPr sz="2000">
                <a:solidFill>
                  <a:schemeClr val="tx1"/>
                </a:solidFill>
                <a:latin typeface="Times New Roman" charset="0"/>
              </a:defRPr>
            </a:lvl4pPr>
            <a:lvl5pPr marL="2057400" indent="-228600" eaLnBrk="0" hangingPunct="0">
              <a:spcBef>
                <a:spcPct val="20000"/>
              </a:spcBef>
              <a:buClr>
                <a:schemeClr val="accent1"/>
              </a:buClr>
              <a:buChar char="•"/>
              <a:defRPr sz="2000">
                <a:solidFill>
                  <a:schemeClr val="tx1"/>
                </a:solidFill>
                <a:latin typeface="Times New Roman" charset="0"/>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charset="0"/>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charset="0"/>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charset="0"/>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charset="0"/>
              </a:defRPr>
            </a:lvl9pPr>
          </a:lstStyle>
          <a:p>
            <a:pPr eaLnBrk="1" hangingPunct="1">
              <a:spcBef>
                <a:spcPct val="0"/>
              </a:spcBef>
              <a:buClrTx/>
              <a:buFontTx/>
              <a:buNone/>
              <a:defRPr/>
            </a:pPr>
            <a:fld id="{29192433-A24A-E346-8E14-B90720E1B198}" type="slidenum">
              <a:rPr lang="en-US" altLang="en-US" sz="1600">
                <a:latin typeface="Times New Roman" charset="0"/>
              </a:rPr>
              <a:pPr eaLnBrk="1" hangingPunct="1">
                <a:spcBef>
                  <a:spcPct val="0"/>
                </a:spcBef>
                <a:buClrTx/>
                <a:buFontTx/>
                <a:buNone/>
                <a:defRPr/>
              </a:pPr>
              <a:t>16</a:t>
            </a:fld>
            <a:endParaRPr lang="en-US" altLang="en-US" sz="1600">
              <a:latin typeface="Times New Roman" charset="0"/>
            </a:endParaRPr>
          </a:p>
        </p:txBody>
      </p:sp>
      <p:sp>
        <p:nvSpPr>
          <p:cNvPr id="102402" name="Rectangle 2"/>
          <p:cNvSpPr>
            <a:spLocks noGrp="1" noChangeArrowheads="1"/>
          </p:cNvSpPr>
          <p:nvPr>
            <p:ph type="title"/>
          </p:nvPr>
        </p:nvSpPr>
        <p:spPr>
          <a:xfrm>
            <a:off x="1257300" y="1016000"/>
            <a:ext cx="9944100" cy="785143"/>
          </a:xfrm>
        </p:spPr>
        <p:txBody>
          <a:bodyPr>
            <a:normAutofit/>
          </a:bodyPr>
          <a:lstStyle/>
          <a:p>
            <a:pPr eaLnBrk="1" hangingPunct="1">
              <a:defRPr/>
            </a:pPr>
            <a:r>
              <a:rPr lang="en-US" altLang="en-US" sz="4000" b="1" dirty="0">
                <a:solidFill>
                  <a:srgbClr val="3952DF"/>
                </a:solidFill>
              </a:rPr>
              <a:t>Signed</a:t>
            </a:r>
            <a:r>
              <a:rPr lang="en-US" altLang="en-US" sz="4000" dirty="0"/>
              <a:t> </a:t>
            </a:r>
            <a:r>
              <a:rPr lang="en-US" altLang="en-US" sz="4000" b="1" dirty="0"/>
              <a:t>Arithmetic </a:t>
            </a:r>
            <a:r>
              <a:rPr lang="en-US" altLang="en-US" sz="4000" b="1" dirty="0">
                <a:solidFill>
                  <a:srgbClr val="00B050"/>
                </a:solidFill>
              </a:rPr>
              <a:t>Expressions</a:t>
            </a:r>
          </a:p>
        </p:txBody>
      </p:sp>
      <p:grpSp>
        <p:nvGrpSpPr>
          <p:cNvPr id="102410" name="Group 10"/>
          <p:cNvGrpSpPr>
            <a:grpSpLocks/>
          </p:cNvGrpSpPr>
          <p:nvPr/>
        </p:nvGrpSpPr>
        <p:grpSpPr bwMode="auto">
          <a:xfrm>
            <a:off x="1422400" y="2130415"/>
            <a:ext cx="7391400" cy="3712211"/>
            <a:chOff x="384" y="1968"/>
            <a:chExt cx="4656" cy="1808"/>
          </a:xfrm>
        </p:grpSpPr>
        <p:sp>
          <p:nvSpPr>
            <p:cNvPr id="56327" name="Rectangle 4"/>
            <p:cNvSpPr>
              <a:spLocks noChangeArrowheads="1"/>
            </p:cNvSpPr>
            <p:nvPr/>
          </p:nvSpPr>
          <p:spPr bwMode="auto">
            <a:xfrm>
              <a:off x="384" y="1968"/>
              <a:ext cx="4656" cy="4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marL="342900" indent="-342900" eaLnBrk="0" hangingPunct="0">
                <a:spcBef>
                  <a:spcPct val="20000"/>
                </a:spcBef>
                <a:buClr>
                  <a:schemeClr val="tx1"/>
                </a:buClr>
                <a:buChar char="•"/>
                <a:defRPr sz="2400">
                  <a:solidFill>
                    <a:schemeClr val="tx1"/>
                  </a:solidFill>
                  <a:latin typeface="Arial" charset="0"/>
                </a:defRPr>
              </a:lvl1pPr>
              <a:lvl2pPr marL="742950" indent="-285750" eaLnBrk="0" hangingPunct="0">
                <a:spcBef>
                  <a:spcPct val="20000"/>
                </a:spcBef>
                <a:buClr>
                  <a:schemeClr val="tx1"/>
                </a:buClr>
                <a:buChar char="•"/>
                <a:defRPr sz="2200">
                  <a:solidFill>
                    <a:schemeClr val="tx1"/>
                  </a:solidFill>
                  <a:latin typeface="Arial" charset="0"/>
                </a:defRPr>
              </a:lvl2pPr>
              <a:lvl3pPr marL="1143000" indent="-228600" eaLnBrk="0" hangingPunct="0">
                <a:spcBef>
                  <a:spcPct val="20000"/>
                </a:spcBef>
                <a:buClr>
                  <a:schemeClr val="tx1"/>
                </a:buClr>
                <a:buChar char="•"/>
                <a:defRPr sz="2000">
                  <a:solidFill>
                    <a:schemeClr val="tx1"/>
                  </a:solidFill>
                  <a:latin typeface="Arial" charset="0"/>
                </a:defRPr>
              </a:lvl3pPr>
              <a:lvl4pPr marL="1600200" indent="-228600" eaLnBrk="0" hangingPunct="0">
                <a:spcBef>
                  <a:spcPct val="20000"/>
                </a:spcBef>
                <a:buClr>
                  <a:schemeClr val="tx1"/>
                </a:buClr>
                <a:buChar char="–"/>
                <a:defRPr sz="2000">
                  <a:solidFill>
                    <a:schemeClr val="tx1"/>
                  </a:solidFill>
                  <a:latin typeface="Times New Roman" charset="0"/>
                </a:defRPr>
              </a:lvl4pPr>
              <a:lvl5pPr marL="2057400" indent="-228600" eaLnBrk="0" hangingPunct="0">
                <a:spcBef>
                  <a:spcPct val="20000"/>
                </a:spcBef>
                <a:buClr>
                  <a:schemeClr val="accent1"/>
                </a:buClr>
                <a:buChar char="•"/>
                <a:defRPr sz="2000">
                  <a:solidFill>
                    <a:schemeClr val="tx1"/>
                  </a:solidFill>
                  <a:latin typeface="Times New Roman" charset="0"/>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charset="0"/>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charset="0"/>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charset="0"/>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charset="0"/>
                </a:defRPr>
              </a:lvl9pPr>
            </a:lstStyle>
            <a:p>
              <a:pPr eaLnBrk="1" hangingPunct="1">
                <a:defRPr/>
              </a:pPr>
              <a:r>
                <a:rPr lang="en-US" altLang="en-US" sz="2000" b="1" dirty="0">
                  <a:solidFill>
                    <a:srgbClr val="3952DF"/>
                  </a:solidFill>
                  <a:latin typeface="+mn-lt"/>
                </a:rPr>
                <a:t>Example1</a:t>
              </a:r>
              <a:r>
                <a:rPr lang="en-US" altLang="en-US" sz="2000" dirty="0">
                  <a:solidFill>
                    <a:srgbClr val="3952DF"/>
                  </a:solidFill>
                  <a:latin typeface="+mn-lt"/>
                </a:rPr>
                <a:t>:</a:t>
              </a:r>
              <a:r>
                <a:rPr lang="en-US" altLang="en-US" sz="2000" dirty="0">
                  <a:latin typeface="+mn-lt"/>
                </a:rPr>
                <a:t>   </a:t>
              </a:r>
              <a:r>
                <a:rPr lang="en-US" altLang="en-US" sz="2000" b="1" dirty="0">
                  <a:solidFill>
                    <a:schemeClr val="tx2"/>
                  </a:solidFill>
                  <a:latin typeface="+mn-lt"/>
                </a:rPr>
                <a:t>var4 = (var1 / var2) * (var3 – 5)</a:t>
              </a:r>
            </a:p>
          </p:txBody>
        </p:sp>
        <p:sp>
          <p:nvSpPr>
            <p:cNvPr id="56328" name="Text Box 5"/>
            <p:cNvSpPr txBox="1">
              <a:spLocks noChangeArrowheads="1"/>
            </p:cNvSpPr>
            <p:nvPr/>
          </p:nvSpPr>
          <p:spPr bwMode="auto">
            <a:xfrm>
              <a:off x="551" y="2151"/>
              <a:ext cx="3974" cy="1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137160" tIns="182880" rIns="137160" bIns="182880"/>
            <a:lstStyle>
              <a:lvl1pPr eaLnBrk="0" hangingPunct="0">
                <a:spcBef>
                  <a:spcPct val="20000"/>
                </a:spcBef>
                <a:buClr>
                  <a:schemeClr val="tx1"/>
                </a:buClr>
                <a:buChar char="•"/>
                <a:tabLst>
                  <a:tab pos="457200" algn="l"/>
                  <a:tab pos="2744788" algn="l"/>
                </a:tabLst>
                <a:defRPr sz="2400">
                  <a:solidFill>
                    <a:schemeClr val="tx1"/>
                  </a:solidFill>
                  <a:latin typeface="Arial" charset="0"/>
                </a:defRPr>
              </a:lvl1pPr>
              <a:lvl2pPr marL="742950" indent="-285750" eaLnBrk="0" hangingPunct="0">
                <a:spcBef>
                  <a:spcPct val="20000"/>
                </a:spcBef>
                <a:buClr>
                  <a:schemeClr val="tx1"/>
                </a:buClr>
                <a:buChar char="•"/>
                <a:tabLst>
                  <a:tab pos="457200" algn="l"/>
                  <a:tab pos="2744788" algn="l"/>
                </a:tabLst>
                <a:defRPr sz="2200">
                  <a:solidFill>
                    <a:schemeClr val="tx1"/>
                  </a:solidFill>
                  <a:latin typeface="Arial" charset="0"/>
                </a:defRPr>
              </a:lvl2pPr>
              <a:lvl3pPr marL="1143000" indent="-228600" eaLnBrk="0" hangingPunct="0">
                <a:spcBef>
                  <a:spcPct val="20000"/>
                </a:spcBef>
                <a:buClr>
                  <a:schemeClr val="tx1"/>
                </a:buClr>
                <a:buChar char="•"/>
                <a:tabLst>
                  <a:tab pos="457200" algn="l"/>
                  <a:tab pos="2744788" algn="l"/>
                </a:tabLst>
                <a:defRPr sz="2000">
                  <a:solidFill>
                    <a:schemeClr val="tx1"/>
                  </a:solidFill>
                  <a:latin typeface="Arial" charset="0"/>
                </a:defRPr>
              </a:lvl3pPr>
              <a:lvl4pPr marL="1600200" indent="-228600" eaLnBrk="0" hangingPunct="0">
                <a:spcBef>
                  <a:spcPct val="20000"/>
                </a:spcBef>
                <a:buClr>
                  <a:schemeClr val="tx1"/>
                </a:buClr>
                <a:buChar char="–"/>
                <a:tabLst>
                  <a:tab pos="457200" algn="l"/>
                  <a:tab pos="2744788" algn="l"/>
                </a:tabLst>
                <a:defRPr sz="2000">
                  <a:solidFill>
                    <a:schemeClr val="tx1"/>
                  </a:solidFill>
                  <a:latin typeface="Times New Roman" charset="0"/>
                </a:defRPr>
              </a:lvl4pPr>
              <a:lvl5pPr marL="2057400" indent="-228600" eaLnBrk="0" hangingPunct="0">
                <a:spcBef>
                  <a:spcPct val="20000"/>
                </a:spcBef>
                <a:buClr>
                  <a:schemeClr val="accent1"/>
                </a:buClr>
                <a:buChar char="•"/>
                <a:tabLst>
                  <a:tab pos="457200" algn="l"/>
                  <a:tab pos="2744788" algn="l"/>
                </a:tabLst>
                <a:defRPr sz="2000">
                  <a:solidFill>
                    <a:schemeClr val="tx1"/>
                  </a:solidFill>
                  <a:latin typeface="Times New Roman" charset="0"/>
                </a:defRPr>
              </a:lvl5pPr>
              <a:lvl6pPr marL="2514600" indent="-228600" eaLnBrk="0" fontAlgn="base" hangingPunct="0">
                <a:spcBef>
                  <a:spcPct val="20000"/>
                </a:spcBef>
                <a:spcAft>
                  <a:spcPct val="0"/>
                </a:spcAft>
                <a:buClr>
                  <a:schemeClr val="accent1"/>
                </a:buClr>
                <a:buChar char="•"/>
                <a:tabLst>
                  <a:tab pos="457200" algn="l"/>
                  <a:tab pos="2744788" algn="l"/>
                </a:tabLst>
                <a:defRPr sz="2000">
                  <a:solidFill>
                    <a:schemeClr val="tx1"/>
                  </a:solidFill>
                  <a:latin typeface="Times New Roman" charset="0"/>
                </a:defRPr>
              </a:lvl6pPr>
              <a:lvl7pPr marL="2971800" indent="-228600" eaLnBrk="0" fontAlgn="base" hangingPunct="0">
                <a:spcBef>
                  <a:spcPct val="20000"/>
                </a:spcBef>
                <a:spcAft>
                  <a:spcPct val="0"/>
                </a:spcAft>
                <a:buClr>
                  <a:schemeClr val="accent1"/>
                </a:buClr>
                <a:buChar char="•"/>
                <a:tabLst>
                  <a:tab pos="457200" algn="l"/>
                  <a:tab pos="2744788" algn="l"/>
                </a:tabLst>
                <a:defRPr sz="2000">
                  <a:solidFill>
                    <a:schemeClr val="tx1"/>
                  </a:solidFill>
                  <a:latin typeface="Times New Roman" charset="0"/>
                </a:defRPr>
              </a:lvl7pPr>
              <a:lvl8pPr marL="3429000" indent="-228600" eaLnBrk="0" fontAlgn="base" hangingPunct="0">
                <a:spcBef>
                  <a:spcPct val="20000"/>
                </a:spcBef>
                <a:spcAft>
                  <a:spcPct val="0"/>
                </a:spcAft>
                <a:buClr>
                  <a:schemeClr val="accent1"/>
                </a:buClr>
                <a:buChar char="•"/>
                <a:tabLst>
                  <a:tab pos="457200" algn="l"/>
                  <a:tab pos="2744788" algn="l"/>
                </a:tabLst>
                <a:defRPr sz="2000">
                  <a:solidFill>
                    <a:schemeClr val="tx1"/>
                  </a:solidFill>
                  <a:latin typeface="Times New Roman" charset="0"/>
                </a:defRPr>
              </a:lvl8pPr>
              <a:lvl9pPr marL="3886200" indent="-228600" eaLnBrk="0" fontAlgn="base" hangingPunct="0">
                <a:spcBef>
                  <a:spcPct val="20000"/>
                </a:spcBef>
                <a:spcAft>
                  <a:spcPct val="0"/>
                </a:spcAft>
                <a:buClr>
                  <a:schemeClr val="accent1"/>
                </a:buClr>
                <a:buChar char="•"/>
                <a:tabLst>
                  <a:tab pos="457200" algn="l"/>
                  <a:tab pos="2744788" algn="l"/>
                </a:tabLst>
                <a:defRPr sz="2000">
                  <a:solidFill>
                    <a:schemeClr val="tx1"/>
                  </a:solidFill>
                  <a:latin typeface="Times New Roman" charset="0"/>
                </a:defRPr>
              </a:lvl9pPr>
            </a:lstStyle>
            <a:p>
              <a:pPr eaLnBrk="1" hangingPunct="1">
                <a:lnSpc>
                  <a:spcPct val="50000"/>
                </a:lnSpc>
                <a:spcBef>
                  <a:spcPct val="50000"/>
                </a:spcBef>
                <a:buClrTx/>
                <a:buFontTx/>
                <a:buNone/>
                <a:defRPr/>
              </a:pPr>
              <a:r>
                <a:rPr lang="en-US" altLang="en-US" sz="2000" dirty="0">
                  <a:latin typeface="+mn-lt"/>
                </a:rPr>
                <a:t>; Assume </a:t>
              </a:r>
              <a:r>
                <a:rPr lang="en-US" altLang="en-US" sz="2000" b="1" dirty="0">
                  <a:solidFill>
                    <a:srgbClr val="C00000"/>
                  </a:solidFill>
                  <a:latin typeface="+mn-lt"/>
                </a:rPr>
                <a:t>signed</a:t>
              </a:r>
              <a:r>
                <a:rPr lang="en-US" altLang="en-US" sz="2000" dirty="0">
                  <a:solidFill>
                    <a:srgbClr val="C00000"/>
                  </a:solidFill>
                  <a:latin typeface="+mn-lt"/>
                </a:rPr>
                <a:t> </a:t>
              </a:r>
              <a:r>
                <a:rPr lang="en-US" altLang="en-US" sz="2000" dirty="0">
                  <a:latin typeface="+mn-lt"/>
                </a:rPr>
                <a:t>operands</a:t>
              </a:r>
            </a:p>
            <a:p>
              <a:pPr eaLnBrk="1" hangingPunct="1">
                <a:lnSpc>
                  <a:spcPct val="50000"/>
                </a:lnSpc>
                <a:spcBef>
                  <a:spcPct val="50000"/>
                </a:spcBef>
                <a:buClrTx/>
                <a:buFontTx/>
                <a:buNone/>
                <a:defRPr/>
              </a:pPr>
              <a:endParaRPr lang="en-US" altLang="en-US" sz="2000" dirty="0">
                <a:latin typeface="+mn-lt"/>
              </a:endParaRPr>
            </a:p>
          </p:txBody>
        </p:sp>
      </p:grpSp>
      <p:sp>
        <p:nvSpPr>
          <p:cNvPr id="2" name="Rectangle 1"/>
          <p:cNvSpPr/>
          <p:nvPr/>
        </p:nvSpPr>
        <p:spPr>
          <a:xfrm>
            <a:off x="8129190" y="3659121"/>
            <a:ext cx="3255169" cy="1477328"/>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en-US" dirty="0">
                <a:solidFill>
                  <a:srgbClr val="2F2A2B"/>
                </a:solidFill>
              </a:rPr>
              <a:t>A good reason </a:t>
            </a:r>
            <a:r>
              <a:rPr lang="en-US" b="1" u="sng" dirty="0">
                <a:solidFill>
                  <a:srgbClr val="2F2A2B"/>
                </a:solidFill>
              </a:rPr>
              <a:t>for checking the Carry flag after executing MUL </a:t>
            </a:r>
            <a:r>
              <a:rPr lang="en-US" dirty="0">
                <a:solidFill>
                  <a:srgbClr val="2F2A2B"/>
                </a:solidFill>
              </a:rPr>
              <a:t>is to </a:t>
            </a:r>
            <a:r>
              <a:rPr lang="en-US" dirty="0">
                <a:solidFill>
                  <a:srgbClr val="C00000"/>
                </a:solidFill>
              </a:rPr>
              <a:t>know whether the upper half</a:t>
            </a:r>
          </a:p>
          <a:p>
            <a:r>
              <a:rPr lang="en-US" dirty="0">
                <a:solidFill>
                  <a:srgbClr val="C00000"/>
                </a:solidFill>
              </a:rPr>
              <a:t>of the product can safely be ignored</a:t>
            </a:r>
            <a:r>
              <a:rPr lang="en-US" dirty="0">
                <a:solidFill>
                  <a:srgbClr val="2F2A2B"/>
                </a:solidFill>
              </a:rPr>
              <a:t>.</a:t>
            </a:r>
            <a:endParaRPr lang="en-US" dirty="0">
              <a:solidFill>
                <a:srgbClr val="2F2A2B"/>
              </a:solidFill>
              <a:effectLst/>
            </a:endParaRPr>
          </a:p>
        </p:txBody>
      </p:sp>
      <p:pic>
        <p:nvPicPr>
          <p:cNvPr id="10" name="Picture 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47872" y="1801142"/>
            <a:ext cx="4893303" cy="1628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9" name="Picture 4">
            <a:extLst>
              <a:ext uri="{FF2B5EF4-FFF2-40B4-BE49-F238E27FC236}">
                <a16:creationId xmlns:a16="http://schemas.microsoft.com/office/drawing/2014/main" id="{2E0DC050-D2D9-F943-8F62-7305B33189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85055" y="5250313"/>
            <a:ext cx="4797533" cy="1471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12396812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3" name="Slide Number Placeholder 4"/>
          <p:cNvSpPr>
            <a:spLocks noGrp="1"/>
          </p:cNvSpPr>
          <p:nvPr>
            <p:ph type="sldNum" sz="quarter" idx="11"/>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hangingPunct="0">
              <a:spcBef>
                <a:spcPct val="20000"/>
              </a:spcBef>
              <a:buClr>
                <a:schemeClr val="tx1"/>
              </a:buClr>
              <a:buChar char="•"/>
              <a:defRPr sz="2400">
                <a:solidFill>
                  <a:schemeClr val="tx1"/>
                </a:solidFill>
                <a:latin typeface="Arial" charset="0"/>
              </a:defRPr>
            </a:lvl1pPr>
            <a:lvl2pPr marL="742950" indent="-285750" eaLnBrk="0" hangingPunct="0">
              <a:spcBef>
                <a:spcPct val="20000"/>
              </a:spcBef>
              <a:buClr>
                <a:schemeClr val="tx1"/>
              </a:buClr>
              <a:buChar char="•"/>
              <a:defRPr sz="2200">
                <a:solidFill>
                  <a:schemeClr val="tx1"/>
                </a:solidFill>
                <a:latin typeface="Arial" charset="0"/>
              </a:defRPr>
            </a:lvl2pPr>
            <a:lvl3pPr marL="1143000" indent="-228600" eaLnBrk="0" hangingPunct="0">
              <a:spcBef>
                <a:spcPct val="20000"/>
              </a:spcBef>
              <a:buClr>
                <a:schemeClr val="tx1"/>
              </a:buClr>
              <a:buChar char="•"/>
              <a:defRPr sz="2000">
                <a:solidFill>
                  <a:schemeClr val="tx1"/>
                </a:solidFill>
                <a:latin typeface="Arial" charset="0"/>
              </a:defRPr>
            </a:lvl3pPr>
            <a:lvl4pPr marL="1600200" indent="-228600" eaLnBrk="0" hangingPunct="0">
              <a:spcBef>
                <a:spcPct val="20000"/>
              </a:spcBef>
              <a:buClr>
                <a:schemeClr val="tx1"/>
              </a:buClr>
              <a:buChar char="–"/>
              <a:defRPr sz="2000">
                <a:solidFill>
                  <a:schemeClr val="tx1"/>
                </a:solidFill>
                <a:latin typeface="Times New Roman" charset="0"/>
              </a:defRPr>
            </a:lvl4pPr>
            <a:lvl5pPr marL="2057400" indent="-228600" eaLnBrk="0" hangingPunct="0">
              <a:spcBef>
                <a:spcPct val="20000"/>
              </a:spcBef>
              <a:buClr>
                <a:schemeClr val="accent1"/>
              </a:buClr>
              <a:buChar char="•"/>
              <a:defRPr sz="2000">
                <a:solidFill>
                  <a:schemeClr val="tx1"/>
                </a:solidFill>
                <a:latin typeface="Times New Roman" charset="0"/>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charset="0"/>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charset="0"/>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charset="0"/>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charset="0"/>
              </a:defRPr>
            </a:lvl9pPr>
          </a:lstStyle>
          <a:p>
            <a:pPr eaLnBrk="1" hangingPunct="1">
              <a:spcBef>
                <a:spcPct val="0"/>
              </a:spcBef>
              <a:buClrTx/>
              <a:buFontTx/>
              <a:buNone/>
              <a:defRPr/>
            </a:pPr>
            <a:fld id="{29192433-A24A-E346-8E14-B90720E1B198}" type="slidenum">
              <a:rPr lang="en-US" altLang="en-US" sz="1600">
                <a:latin typeface="Times New Roman" charset="0"/>
              </a:rPr>
              <a:pPr eaLnBrk="1" hangingPunct="1">
                <a:spcBef>
                  <a:spcPct val="0"/>
                </a:spcBef>
                <a:buClrTx/>
                <a:buFontTx/>
                <a:buNone/>
                <a:defRPr/>
              </a:pPr>
              <a:t>17</a:t>
            </a:fld>
            <a:endParaRPr lang="en-US" altLang="en-US" sz="1600">
              <a:latin typeface="Times New Roman" charset="0"/>
            </a:endParaRPr>
          </a:p>
        </p:txBody>
      </p:sp>
      <p:sp>
        <p:nvSpPr>
          <p:cNvPr id="102402" name="Rectangle 2"/>
          <p:cNvSpPr>
            <a:spLocks noGrp="1" noChangeArrowheads="1"/>
          </p:cNvSpPr>
          <p:nvPr>
            <p:ph type="title"/>
          </p:nvPr>
        </p:nvSpPr>
        <p:spPr>
          <a:xfrm>
            <a:off x="1257300" y="1016000"/>
            <a:ext cx="9944100" cy="785143"/>
          </a:xfrm>
        </p:spPr>
        <p:txBody>
          <a:bodyPr>
            <a:normAutofit/>
          </a:bodyPr>
          <a:lstStyle/>
          <a:p>
            <a:pPr eaLnBrk="1" hangingPunct="1">
              <a:defRPr/>
            </a:pPr>
            <a:r>
              <a:rPr lang="en-US" altLang="en-US" sz="4000" b="1" dirty="0">
                <a:solidFill>
                  <a:srgbClr val="3952DF"/>
                </a:solidFill>
              </a:rPr>
              <a:t>Signed</a:t>
            </a:r>
            <a:r>
              <a:rPr lang="en-US" altLang="en-US" sz="4000" dirty="0"/>
              <a:t> </a:t>
            </a:r>
            <a:r>
              <a:rPr lang="en-US" altLang="en-US" sz="4000" b="1" dirty="0"/>
              <a:t>Arithmetic </a:t>
            </a:r>
            <a:r>
              <a:rPr lang="en-US" altLang="en-US" sz="4000" b="1" dirty="0">
                <a:solidFill>
                  <a:srgbClr val="00B050"/>
                </a:solidFill>
              </a:rPr>
              <a:t>Expressions</a:t>
            </a:r>
          </a:p>
        </p:txBody>
      </p:sp>
      <p:sp>
        <p:nvSpPr>
          <p:cNvPr id="56327" name="Rectangle 4"/>
          <p:cNvSpPr>
            <a:spLocks noChangeArrowheads="1"/>
          </p:cNvSpPr>
          <p:nvPr/>
        </p:nvSpPr>
        <p:spPr bwMode="auto">
          <a:xfrm>
            <a:off x="1422400" y="2130414"/>
            <a:ext cx="7391400" cy="8377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marL="342900" indent="-342900" eaLnBrk="0" hangingPunct="0">
              <a:spcBef>
                <a:spcPct val="20000"/>
              </a:spcBef>
              <a:buClr>
                <a:schemeClr val="tx1"/>
              </a:buClr>
              <a:buChar char="•"/>
              <a:defRPr sz="2400">
                <a:solidFill>
                  <a:schemeClr val="tx1"/>
                </a:solidFill>
                <a:latin typeface="Arial" charset="0"/>
              </a:defRPr>
            </a:lvl1pPr>
            <a:lvl2pPr marL="742950" indent="-285750" eaLnBrk="0" hangingPunct="0">
              <a:spcBef>
                <a:spcPct val="20000"/>
              </a:spcBef>
              <a:buClr>
                <a:schemeClr val="tx1"/>
              </a:buClr>
              <a:buChar char="•"/>
              <a:defRPr sz="2200">
                <a:solidFill>
                  <a:schemeClr val="tx1"/>
                </a:solidFill>
                <a:latin typeface="Arial" charset="0"/>
              </a:defRPr>
            </a:lvl2pPr>
            <a:lvl3pPr marL="1143000" indent="-228600" eaLnBrk="0" hangingPunct="0">
              <a:spcBef>
                <a:spcPct val="20000"/>
              </a:spcBef>
              <a:buClr>
                <a:schemeClr val="tx1"/>
              </a:buClr>
              <a:buChar char="•"/>
              <a:defRPr sz="2000">
                <a:solidFill>
                  <a:schemeClr val="tx1"/>
                </a:solidFill>
                <a:latin typeface="Arial" charset="0"/>
              </a:defRPr>
            </a:lvl3pPr>
            <a:lvl4pPr marL="1600200" indent="-228600" eaLnBrk="0" hangingPunct="0">
              <a:spcBef>
                <a:spcPct val="20000"/>
              </a:spcBef>
              <a:buClr>
                <a:schemeClr val="tx1"/>
              </a:buClr>
              <a:buChar char="–"/>
              <a:defRPr sz="2000">
                <a:solidFill>
                  <a:schemeClr val="tx1"/>
                </a:solidFill>
                <a:latin typeface="Times New Roman" charset="0"/>
              </a:defRPr>
            </a:lvl4pPr>
            <a:lvl5pPr marL="2057400" indent="-228600" eaLnBrk="0" hangingPunct="0">
              <a:spcBef>
                <a:spcPct val="20000"/>
              </a:spcBef>
              <a:buClr>
                <a:schemeClr val="accent1"/>
              </a:buClr>
              <a:buChar char="•"/>
              <a:defRPr sz="2000">
                <a:solidFill>
                  <a:schemeClr val="tx1"/>
                </a:solidFill>
                <a:latin typeface="Times New Roman" charset="0"/>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charset="0"/>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charset="0"/>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charset="0"/>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charset="0"/>
              </a:defRPr>
            </a:lvl9pPr>
          </a:lstStyle>
          <a:p>
            <a:pPr eaLnBrk="1" hangingPunct="1">
              <a:defRPr/>
            </a:pPr>
            <a:r>
              <a:rPr lang="en-US" altLang="en-US" sz="2000" b="1" dirty="0">
                <a:solidFill>
                  <a:srgbClr val="3952DF"/>
                </a:solidFill>
                <a:latin typeface="+mn-lt"/>
              </a:rPr>
              <a:t>Example1</a:t>
            </a:r>
            <a:r>
              <a:rPr lang="en-US" altLang="en-US" sz="2000" dirty="0">
                <a:solidFill>
                  <a:srgbClr val="3952DF"/>
                </a:solidFill>
                <a:latin typeface="+mn-lt"/>
              </a:rPr>
              <a:t>:</a:t>
            </a:r>
            <a:r>
              <a:rPr lang="en-US" altLang="en-US" sz="2000" dirty="0">
                <a:latin typeface="+mn-lt"/>
              </a:rPr>
              <a:t>   </a:t>
            </a:r>
            <a:r>
              <a:rPr lang="en-US" altLang="en-US" sz="2000" b="1" dirty="0">
                <a:solidFill>
                  <a:schemeClr val="tx2"/>
                </a:solidFill>
                <a:latin typeface="+mn-lt"/>
              </a:rPr>
              <a:t>var4 = (var1 / var2) * (var3 – 5)</a:t>
            </a:r>
          </a:p>
        </p:txBody>
      </p:sp>
      <p:sp>
        <p:nvSpPr>
          <p:cNvPr id="2" name="Rectangle 1"/>
          <p:cNvSpPr/>
          <p:nvPr/>
        </p:nvSpPr>
        <p:spPr>
          <a:xfrm>
            <a:off x="8129190" y="3659121"/>
            <a:ext cx="3255169" cy="1477328"/>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en-US" dirty="0">
                <a:solidFill>
                  <a:srgbClr val="2F2A2B"/>
                </a:solidFill>
              </a:rPr>
              <a:t>A good reason </a:t>
            </a:r>
            <a:r>
              <a:rPr lang="en-US" b="1" u="sng" dirty="0">
                <a:solidFill>
                  <a:srgbClr val="2F2A2B"/>
                </a:solidFill>
              </a:rPr>
              <a:t>for checking the Carry flag after executing MUL </a:t>
            </a:r>
            <a:r>
              <a:rPr lang="en-US" dirty="0">
                <a:solidFill>
                  <a:srgbClr val="2F2A2B"/>
                </a:solidFill>
              </a:rPr>
              <a:t>is to </a:t>
            </a:r>
            <a:r>
              <a:rPr lang="en-US" dirty="0">
                <a:solidFill>
                  <a:srgbClr val="C00000"/>
                </a:solidFill>
              </a:rPr>
              <a:t>know whether the upper half</a:t>
            </a:r>
          </a:p>
          <a:p>
            <a:r>
              <a:rPr lang="en-US" dirty="0">
                <a:solidFill>
                  <a:srgbClr val="C00000"/>
                </a:solidFill>
              </a:rPr>
              <a:t>of the product can safely be ignored</a:t>
            </a:r>
            <a:r>
              <a:rPr lang="en-US" dirty="0">
                <a:solidFill>
                  <a:srgbClr val="2F2A2B"/>
                </a:solidFill>
              </a:rPr>
              <a:t>.</a:t>
            </a:r>
            <a:endParaRPr lang="en-US" dirty="0">
              <a:solidFill>
                <a:srgbClr val="2F2A2B"/>
              </a:solidFill>
              <a:effectLst/>
            </a:endParaRPr>
          </a:p>
        </p:txBody>
      </p:sp>
      <p:pic>
        <p:nvPicPr>
          <p:cNvPr id="10" name="Picture 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47872" y="1801142"/>
            <a:ext cx="4893303" cy="1628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9" name="Picture 4">
            <a:extLst>
              <a:ext uri="{FF2B5EF4-FFF2-40B4-BE49-F238E27FC236}">
                <a16:creationId xmlns:a16="http://schemas.microsoft.com/office/drawing/2014/main" id="{2E0DC050-D2D9-F943-8F62-7305B33189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85055" y="5250313"/>
            <a:ext cx="4797533" cy="1471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11" name="Text Box 5">
            <a:extLst>
              <a:ext uri="{FF2B5EF4-FFF2-40B4-BE49-F238E27FC236}">
                <a16:creationId xmlns:a16="http://schemas.microsoft.com/office/drawing/2014/main" id="{CA8B64A0-C390-5446-A427-C0BAC6CAE224}"/>
              </a:ext>
            </a:extLst>
          </p:cNvPr>
          <p:cNvSpPr txBox="1">
            <a:spLocks noChangeArrowheads="1"/>
          </p:cNvSpPr>
          <p:nvPr/>
        </p:nvSpPr>
        <p:spPr bwMode="auto">
          <a:xfrm>
            <a:off x="1594908" y="2729548"/>
            <a:ext cx="6308725" cy="33364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137160" tIns="182880" rIns="137160" bIns="182880"/>
          <a:lstStyle>
            <a:lvl1pPr eaLnBrk="0" hangingPunct="0">
              <a:spcBef>
                <a:spcPct val="20000"/>
              </a:spcBef>
              <a:buClr>
                <a:schemeClr val="tx1"/>
              </a:buClr>
              <a:buChar char="•"/>
              <a:tabLst>
                <a:tab pos="457200" algn="l"/>
                <a:tab pos="2744788" algn="l"/>
              </a:tabLst>
              <a:defRPr sz="2400">
                <a:solidFill>
                  <a:schemeClr val="tx1"/>
                </a:solidFill>
                <a:latin typeface="Arial" charset="0"/>
              </a:defRPr>
            </a:lvl1pPr>
            <a:lvl2pPr marL="742950" indent="-285750" eaLnBrk="0" hangingPunct="0">
              <a:spcBef>
                <a:spcPct val="20000"/>
              </a:spcBef>
              <a:buClr>
                <a:schemeClr val="tx1"/>
              </a:buClr>
              <a:buChar char="•"/>
              <a:tabLst>
                <a:tab pos="457200" algn="l"/>
                <a:tab pos="2744788" algn="l"/>
              </a:tabLst>
              <a:defRPr sz="2200">
                <a:solidFill>
                  <a:schemeClr val="tx1"/>
                </a:solidFill>
                <a:latin typeface="Arial" charset="0"/>
              </a:defRPr>
            </a:lvl2pPr>
            <a:lvl3pPr marL="1143000" indent="-228600" eaLnBrk="0" hangingPunct="0">
              <a:spcBef>
                <a:spcPct val="20000"/>
              </a:spcBef>
              <a:buClr>
                <a:schemeClr val="tx1"/>
              </a:buClr>
              <a:buChar char="•"/>
              <a:tabLst>
                <a:tab pos="457200" algn="l"/>
                <a:tab pos="2744788" algn="l"/>
              </a:tabLst>
              <a:defRPr sz="2000">
                <a:solidFill>
                  <a:schemeClr val="tx1"/>
                </a:solidFill>
                <a:latin typeface="Arial" charset="0"/>
              </a:defRPr>
            </a:lvl3pPr>
            <a:lvl4pPr marL="1600200" indent="-228600" eaLnBrk="0" hangingPunct="0">
              <a:spcBef>
                <a:spcPct val="20000"/>
              </a:spcBef>
              <a:buClr>
                <a:schemeClr val="tx1"/>
              </a:buClr>
              <a:buChar char="–"/>
              <a:tabLst>
                <a:tab pos="457200" algn="l"/>
                <a:tab pos="2744788" algn="l"/>
              </a:tabLst>
              <a:defRPr sz="2000">
                <a:solidFill>
                  <a:schemeClr val="tx1"/>
                </a:solidFill>
                <a:latin typeface="Times New Roman" charset="0"/>
              </a:defRPr>
            </a:lvl4pPr>
            <a:lvl5pPr marL="2057400" indent="-228600" eaLnBrk="0" hangingPunct="0">
              <a:spcBef>
                <a:spcPct val="20000"/>
              </a:spcBef>
              <a:buClr>
                <a:schemeClr val="accent1"/>
              </a:buClr>
              <a:buChar char="•"/>
              <a:tabLst>
                <a:tab pos="457200" algn="l"/>
                <a:tab pos="2744788" algn="l"/>
              </a:tabLst>
              <a:defRPr sz="2000">
                <a:solidFill>
                  <a:schemeClr val="tx1"/>
                </a:solidFill>
                <a:latin typeface="Times New Roman" charset="0"/>
              </a:defRPr>
            </a:lvl5pPr>
            <a:lvl6pPr marL="2514600" indent="-228600" eaLnBrk="0" fontAlgn="base" hangingPunct="0">
              <a:spcBef>
                <a:spcPct val="20000"/>
              </a:spcBef>
              <a:spcAft>
                <a:spcPct val="0"/>
              </a:spcAft>
              <a:buClr>
                <a:schemeClr val="accent1"/>
              </a:buClr>
              <a:buChar char="•"/>
              <a:tabLst>
                <a:tab pos="457200" algn="l"/>
                <a:tab pos="2744788" algn="l"/>
              </a:tabLst>
              <a:defRPr sz="2000">
                <a:solidFill>
                  <a:schemeClr val="tx1"/>
                </a:solidFill>
                <a:latin typeface="Times New Roman" charset="0"/>
              </a:defRPr>
            </a:lvl6pPr>
            <a:lvl7pPr marL="2971800" indent="-228600" eaLnBrk="0" fontAlgn="base" hangingPunct="0">
              <a:spcBef>
                <a:spcPct val="20000"/>
              </a:spcBef>
              <a:spcAft>
                <a:spcPct val="0"/>
              </a:spcAft>
              <a:buClr>
                <a:schemeClr val="accent1"/>
              </a:buClr>
              <a:buChar char="•"/>
              <a:tabLst>
                <a:tab pos="457200" algn="l"/>
                <a:tab pos="2744788" algn="l"/>
              </a:tabLst>
              <a:defRPr sz="2000">
                <a:solidFill>
                  <a:schemeClr val="tx1"/>
                </a:solidFill>
                <a:latin typeface="Times New Roman" charset="0"/>
              </a:defRPr>
            </a:lvl7pPr>
            <a:lvl8pPr marL="3429000" indent="-228600" eaLnBrk="0" fontAlgn="base" hangingPunct="0">
              <a:spcBef>
                <a:spcPct val="20000"/>
              </a:spcBef>
              <a:spcAft>
                <a:spcPct val="0"/>
              </a:spcAft>
              <a:buClr>
                <a:schemeClr val="accent1"/>
              </a:buClr>
              <a:buChar char="•"/>
              <a:tabLst>
                <a:tab pos="457200" algn="l"/>
                <a:tab pos="2744788" algn="l"/>
              </a:tabLst>
              <a:defRPr sz="2000">
                <a:solidFill>
                  <a:schemeClr val="tx1"/>
                </a:solidFill>
                <a:latin typeface="Times New Roman" charset="0"/>
              </a:defRPr>
            </a:lvl8pPr>
            <a:lvl9pPr marL="3886200" indent="-228600" eaLnBrk="0" fontAlgn="base" hangingPunct="0">
              <a:spcBef>
                <a:spcPct val="20000"/>
              </a:spcBef>
              <a:spcAft>
                <a:spcPct val="0"/>
              </a:spcAft>
              <a:buClr>
                <a:schemeClr val="accent1"/>
              </a:buClr>
              <a:buChar char="•"/>
              <a:tabLst>
                <a:tab pos="457200" algn="l"/>
                <a:tab pos="2744788" algn="l"/>
              </a:tabLst>
              <a:defRPr sz="2000">
                <a:solidFill>
                  <a:schemeClr val="tx1"/>
                </a:solidFill>
                <a:latin typeface="Times New Roman" charset="0"/>
              </a:defRPr>
            </a:lvl9pPr>
          </a:lstStyle>
          <a:p>
            <a:pPr eaLnBrk="1" hangingPunct="1">
              <a:lnSpc>
                <a:spcPct val="50000"/>
              </a:lnSpc>
              <a:spcBef>
                <a:spcPct val="50000"/>
              </a:spcBef>
              <a:buClrTx/>
              <a:buFontTx/>
              <a:buNone/>
              <a:defRPr/>
            </a:pPr>
            <a:r>
              <a:rPr lang="en-US" altLang="en-US" sz="2000" dirty="0">
                <a:latin typeface="+mn-lt"/>
              </a:rPr>
              <a:t>; Assume </a:t>
            </a:r>
            <a:r>
              <a:rPr lang="en-US" altLang="en-US" sz="2000" b="1" dirty="0">
                <a:solidFill>
                  <a:srgbClr val="C00000"/>
                </a:solidFill>
                <a:latin typeface="+mn-lt"/>
              </a:rPr>
              <a:t>signed</a:t>
            </a:r>
            <a:r>
              <a:rPr lang="en-US" altLang="en-US" sz="2000" dirty="0">
                <a:solidFill>
                  <a:srgbClr val="C00000"/>
                </a:solidFill>
                <a:latin typeface="+mn-lt"/>
              </a:rPr>
              <a:t> </a:t>
            </a:r>
            <a:r>
              <a:rPr lang="en-US" altLang="en-US" sz="2000" dirty="0">
                <a:latin typeface="+mn-lt"/>
              </a:rPr>
              <a:t>operands 32 bit</a:t>
            </a:r>
          </a:p>
          <a:p>
            <a:pPr eaLnBrk="1" hangingPunct="1">
              <a:lnSpc>
                <a:spcPct val="50000"/>
              </a:lnSpc>
              <a:spcBef>
                <a:spcPct val="50000"/>
              </a:spcBef>
              <a:buClrTx/>
              <a:buFontTx/>
              <a:buNone/>
              <a:defRPr/>
            </a:pPr>
            <a:endParaRPr lang="en-US" altLang="en-US" sz="2000" dirty="0">
              <a:latin typeface="+mn-lt"/>
            </a:endParaRPr>
          </a:p>
          <a:p>
            <a:pPr eaLnBrk="1" hangingPunct="1">
              <a:lnSpc>
                <a:spcPct val="50000"/>
              </a:lnSpc>
              <a:spcBef>
                <a:spcPct val="50000"/>
              </a:spcBef>
              <a:buClrTx/>
              <a:buFontTx/>
              <a:buNone/>
              <a:defRPr/>
            </a:pPr>
            <a:r>
              <a:rPr lang="en-US" altLang="en-US" sz="2000" dirty="0">
                <a:latin typeface="+mn-lt"/>
              </a:rPr>
              <a:t>mov  eax,var1</a:t>
            </a:r>
          </a:p>
          <a:p>
            <a:pPr eaLnBrk="1" hangingPunct="1">
              <a:lnSpc>
                <a:spcPct val="50000"/>
              </a:lnSpc>
              <a:spcBef>
                <a:spcPct val="50000"/>
              </a:spcBef>
              <a:buClrTx/>
              <a:buFontTx/>
              <a:buNone/>
              <a:defRPr/>
            </a:pPr>
            <a:r>
              <a:rPr lang="en-US" altLang="en-US" sz="2000" dirty="0">
                <a:latin typeface="+mn-lt"/>
              </a:rPr>
              <a:t>CDQ</a:t>
            </a:r>
          </a:p>
          <a:p>
            <a:pPr eaLnBrk="1" hangingPunct="1">
              <a:lnSpc>
                <a:spcPct val="50000"/>
              </a:lnSpc>
              <a:spcBef>
                <a:spcPct val="50000"/>
              </a:spcBef>
              <a:buClrTx/>
              <a:buFontTx/>
              <a:buNone/>
              <a:defRPr/>
            </a:pPr>
            <a:r>
              <a:rPr lang="en-US" altLang="en-US" sz="2000" dirty="0" err="1">
                <a:solidFill>
                  <a:srgbClr val="3952DF"/>
                </a:solidFill>
                <a:latin typeface="+mn-lt"/>
              </a:rPr>
              <a:t>idiv</a:t>
            </a:r>
            <a:r>
              <a:rPr lang="en-US" altLang="en-US" sz="2000" dirty="0">
                <a:solidFill>
                  <a:srgbClr val="3952DF"/>
                </a:solidFill>
                <a:latin typeface="+mn-lt"/>
              </a:rPr>
              <a:t>  </a:t>
            </a:r>
            <a:r>
              <a:rPr lang="en-US" altLang="en-US" sz="2000" dirty="0">
                <a:latin typeface="+mn-lt"/>
              </a:rPr>
              <a:t>var2	; EAX = var1 / var2</a:t>
            </a:r>
          </a:p>
          <a:p>
            <a:pPr eaLnBrk="1" hangingPunct="1">
              <a:lnSpc>
                <a:spcPct val="50000"/>
              </a:lnSpc>
              <a:spcBef>
                <a:spcPct val="50000"/>
              </a:spcBef>
              <a:buClrTx/>
              <a:buFontTx/>
              <a:buNone/>
              <a:defRPr/>
            </a:pPr>
            <a:r>
              <a:rPr lang="en-US" altLang="en-US" sz="2000" dirty="0">
                <a:latin typeface="+mn-lt"/>
              </a:rPr>
              <a:t>Sub var3, 5                            ; var3 = var3 - 5</a:t>
            </a:r>
          </a:p>
          <a:p>
            <a:pPr eaLnBrk="1" hangingPunct="1">
              <a:lnSpc>
                <a:spcPct val="50000"/>
              </a:lnSpc>
              <a:spcBef>
                <a:spcPct val="50000"/>
              </a:spcBef>
              <a:buClrTx/>
              <a:buFontTx/>
              <a:buNone/>
              <a:defRPr/>
            </a:pPr>
            <a:r>
              <a:rPr lang="en-US" altLang="en-US" sz="2000" dirty="0" err="1">
                <a:solidFill>
                  <a:srgbClr val="3952DF"/>
                </a:solidFill>
                <a:latin typeface="+mn-lt"/>
              </a:rPr>
              <a:t>imul</a:t>
            </a:r>
            <a:r>
              <a:rPr lang="en-US" altLang="en-US" sz="2000" dirty="0">
                <a:latin typeface="+mn-lt"/>
              </a:rPr>
              <a:t>  var3	; EAX = EAX * var3</a:t>
            </a:r>
          </a:p>
          <a:p>
            <a:pPr eaLnBrk="1" hangingPunct="1">
              <a:lnSpc>
                <a:spcPct val="50000"/>
              </a:lnSpc>
              <a:spcBef>
                <a:spcPct val="50000"/>
              </a:spcBef>
              <a:buClrTx/>
              <a:buFontTx/>
              <a:buNone/>
              <a:defRPr/>
            </a:pPr>
            <a:r>
              <a:rPr lang="en-US" altLang="en-US" sz="2000" dirty="0">
                <a:latin typeface="+mn-lt"/>
              </a:rPr>
              <a:t>jo   </a:t>
            </a:r>
            <a:r>
              <a:rPr lang="en-US" altLang="en-US" sz="2000" dirty="0" err="1">
                <a:latin typeface="+mn-lt"/>
              </a:rPr>
              <a:t>TooBig</a:t>
            </a:r>
            <a:r>
              <a:rPr lang="en-US" altLang="en-US" sz="2000" dirty="0">
                <a:latin typeface="+mn-lt"/>
              </a:rPr>
              <a:t>	; </a:t>
            </a:r>
            <a:r>
              <a:rPr lang="en-US" altLang="en-US" sz="2000" dirty="0">
                <a:solidFill>
                  <a:srgbClr val="C00000"/>
                </a:solidFill>
                <a:latin typeface="+mn-lt"/>
              </a:rPr>
              <a:t>check for carry</a:t>
            </a:r>
          </a:p>
          <a:p>
            <a:pPr eaLnBrk="1" hangingPunct="1">
              <a:lnSpc>
                <a:spcPct val="50000"/>
              </a:lnSpc>
              <a:spcBef>
                <a:spcPct val="50000"/>
              </a:spcBef>
              <a:buClrTx/>
              <a:buFontTx/>
              <a:buNone/>
              <a:defRPr/>
            </a:pPr>
            <a:r>
              <a:rPr lang="en-US" altLang="en-US" sz="2000" dirty="0">
                <a:latin typeface="+mn-lt"/>
              </a:rPr>
              <a:t>mov  var4,eax	; save product</a:t>
            </a:r>
          </a:p>
          <a:p>
            <a:pPr eaLnBrk="1" hangingPunct="1">
              <a:lnSpc>
                <a:spcPct val="50000"/>
              </a:lnSpc>
              <a:spcBef>
                <a:spcPct val="50000"/>
              </a:spcBef>
              <a:buClrTx/>
              <a:buFontTx/>
              <a:buNone/>
              <a:defRPr/>
            </a:pPr>
            <a:endParaRPr lang="en-US" altLang="en-US" sz="2000" baseline="30000" dirty="0">
              <a:latin typeface="+mn-lt"/>
            </a:endParaRPr>
          </a:p>
          <a:p>
            <a:pPr eaLnBrk="1" hangingPunct="1">
              <a:lnSpc>
                <a:spcPct val="50000"/>
              </a:lnSpc>
              <a:spcBef>
                <a:spcPct val="50000"/>
              </a:spcBef>
              <a:buClrTx/>
              <a:buFontTx/>
              <a:buNone/>
              <a:defRPr/>
            </a:pPr>
            <a:r>
              <a:rPr lang="en-US" altLang="en-US" sz="2500" baseline="30000" dirty="0" err="1">
                <a:latin typeface="+mn-lt"/>
              </a:rPr>
              <a:t>TooBig</a:t>
            </a:r>
            <a:r>
              <a:rPr lang="en-US" altLang="en-US" sz="2500" baseline="30000" dirty="0">
                <a:latin typeface="+mn-lt"/>
              </a:rPr>
              <a:t>:</a:t>
            </a:r>
          </a:p>
        </p:txBody>
      </p:sp>
    </p:spTree>
    <p:extLst>
      <p:ext uri="{BB962C8B-B14F-4D97-AF65-F5344CB8AC3E}">
        <p14:creationId xmlns:p14="http://schemas.microsoft.com/office/powerpoint/2010/main" val="14228997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15F0FF-752A-2A48-9A0C-C734E6DA32DC}"/>
              </a:ext>
            </a:extLst>
          </p:cNvPr>
          <p:cNvSpPr>
            <a:spLocks noGrp="1"/>
          </p:cNvSpPr>
          <p:nvPr>
            <p:ph type="title"/>
          </p:nvPr>
        </p:nvSpPr>
        <p:spPr/>
        <p:txBody>
          <a:bodyPr/>
          <a:lstStyle/>
          <a:p>
            <a:r>
              <a:rPr lang="en-US" dirty="0"/>
              <a:t>Lab 12</a:t>
            </a:r>
          </a:p>
        </p:txBody>
      </p:sp>
      <p:sp>
        <p:nvSpPr>
          <p:cNvPr id="3" name="Text Placeholder 2">
            <a:extLst>
              <a:ext uri="{FF2B5EF4-FFF2-40B4-BE49-F238E27FC236}">
                <a16:creationId xmlns:a16="http://schemas.microsoft.com/office/drawing/2014/main" id="{514238CF-C82F-3546-8CCB-1A7B3EBB22AC}"/>
              </a:ext>
            </a:extLst>
          </p:cNvPr>
          <p:cNvSpPr>
            <a:spLocks noGrp="1"/>
          </p:cNvSpPr>
          <p:nvPr>
            <p:ph type="body" idx="1"/>
          </p:nvPr>
        </p:nvSpPr>
        <p:spPr/>
        <p:txBody>
          <a:bodyPr/>
          <a:lstStyle/>
          <a:p>
            <a:r>
              <a:rPr lang="en-US" dirty="0">
                <a:solidFill>
                  <a:srgbClr val="FF0000"/>
                </a:solidFill>
              </a:rPr>
              <a:t>Submission</a:t>
            </a:r>
          </a:p>
        </p:txBody>
      </p:sp>
      <p:sp>
        <p:nvSpPr>
          <p:cNvPr id="4" name="Date Placeholder 3">
            <a:extLst>
              <a:ext uri="{FF2B5EF4-FFF2-40B4-BE49-F238E27FC236}">
                <a16:creationId xmlns:a16="http://schemas.microsoft.com/office/drawing/2014/main" id="{1946FDB5-57A5-F041-8A55-575ECA58BE6D}"/>
              </a:ext>
            </a:extLst>
          </p:cNvPr>
          <p:cNvSpPr>
            <a:spLocks noGrp="1"/>
          </p:cNvSpPr>
          <p:nvPr>
            <p:ph type="dt" sz="half" idx="10"/>
          </p:nvPr>
        </p:nvSpPr>
        <p:spPr/>
        <p:txBody>
          <a:bodyPr/>
          <a:lstStyle/>
          <a:p>
            <a:fld id="{E09F40C8-ED72-2944-9749-E772D547E131}" type="datetime1">
              <a:rPr lang="en-US" smtClean="0"/>
              <a:t>4/6/21</a:t>
            </a:fld>
            <a:endParaRPr lang="en-US"/>
          </a:p>
        </p:txBody>
      </p:sp>
      <p:sp>
        <p:nvSpPr>
          <p:cNvPr id="5" name="Footer Placeholder 4">
            <a:extLst>
              <a:ext uri="{FF2B5EF4-FFF2-40B4-BE49-F238E27FC236}">
                <a16:creationId xmlns:a16="http://schemas.microsoft.com/office/drawing/2014/main" id="{FBEEB02D-7A42-8C40-BFEF-D11705AA19EA}"/>
              </a:ext>
            </a:extLst>
          </p:cNvPr>
          <p:cNvSpPr>
            <a:spLocks noGrp="1"/>
          </p:cNvSpPr>
          <p:nvPr>
            <p:ph type="ftr" sz="quarter" idx="11"/>
          </p:nvPr>
        </p:nvSpPr>
        <p:spPr/>
        <p:txBody>
          <a:bodyPr/>
          <a:lstStyle/>
          <a:p>
            <a:r>
              <a:rPr lang="en-US"/>
              <a:t>Zulkar Nine (email: mnine@gsu.edu)</a:t>
            </a:r>
          </a:p>
        </p:txBody>
      </p:sp>
      <p:sp>
        <p:nvSpPr>
          <p:cNvPr id="6" name="Slide Number Placeholder 5">
            <a:extLst>
              <a:ext uri="{FF2B5EF4-FFF2-40B4-BE49-F238E27FC236}">
                <a16:creationId xmlns:a16="http://schemas.microsoft.com/office/drawing/2014/main" id="{7315DD6E-524F-4744-B7A7-84B6746701A4}"/>
              </a:ext>
            </a:extLst>
          </p:cNvPr>
          <p:cNvSpPr>
            <a:spLocks noGrp="1"/>
          </p:cNvSpPr>
          <p:nvPr>
            <p:ph type="sldNum" sz="quarter" idx="12"/>
          </p:nvPr>
        </p:nvSpPr>
        <p:spPr/>
        <p:txBody>
          <a:bodyPr/>
          <a:lstStyle/>
          <a:p>
            <a:fld id="{A476FBAE-CF0C-1C4E-80D4-5B54D0817D1F}" type="slidenum">
              <a:rPr lang="en-US" smtClean="0"/>
              <a:t>18</a:t>
            </a:fld>
            <a:endParaRPr lang="en-US"/>
          </a:p>
        </p:txBody>
      </p:sp>
    </p:spTree>
    <p:extLst>
      <p:ext uri="{BB962C8B-B14F-4D97-AF65-F5344CB8AC3E}">
        <p14:creationId xmlns:p14="http://schemas.microsoft.com/office/powerpoint/2010/main" val="41598684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65DD8-03B2-0E4B-822F-DB0563ABB865}"/>
              </a:ext>
            </a:extLst>
          </p:cNvPr>
          <p:cNvSpPr>
            <a:spLocks noGrp="1"/>
          </p:cNvSpPr>
          <p:nvPr>
            <p:ph type="title"/>
          </p:nvPr>
        </p:nvSpPr>
        <p:spPr/>
        <p:txBody>
          <a:bodyPr/>
          <a:lstStyle/>
          <a:p>
            <a:r>
              <a:rPr lang="en-US" dirty="0"/>
              <a:t>Submission (1)</a:t>
            </a:r>
          </a:p>
        </p:txBody>
      </p:sp>
      <p:sp>
        <p:nvSpPr>
          <p:cNvPr id="3" name="Content Placeholder 2">
            <a:extLst>
              <a:ext uri="{FF2B5EF4-FFF2-40B4-BE49-F238E27FC236}">
                <a16:creationId xmlns:a16="http://schemas.microsoft.com/office/drawing/2014/main" id="{EFC28DF8-900E-1E4B-A3BA-6E0853159C7C}"/>
              </a:ext>
            </a:extLst>
          </p:cNvPr>
          <p:cNvSpPr>
            <a:spLocks noGrp="1"/>
          </p:cNvSpPr>
          <p:nvPr>
            <p:ph idx="1"/>
          </p:nvPr>
        </p:nvSpPr>
        <p:spPr>
          <a:xfrm>
            <a:off x="838200" y="1537398"/>
            <a:ext cx="10757598" cy="4637769"/>
          </a:xfrm>
        </p:spPr>
        <p:txBody>
          <a:bodyPr>
            <a:normAutofit fontScale="25000" lnSpcReduction="20000"/>
          </a:bodyPr>
          <a:lstStyle/>
          <a:p>
            <a:r>
              <a:rPr lang="en-US" sz="6800" b="1" dirty="0">
                <a:solidFill>
                  <a:srgbClr val="3952DF"/>
                </a:solidFill>
              </a:rPr>
              <a:t>Convert the following pseudo code into assembly code. ( ‘//’ represents comments)</a:t>
            </a:r>
          </a:p>
          <a:p>
            <a:pPr marL="0" indent="0" algn="just">
              <a:lnSpc>
                <a:spcPct val="80000"/>
              </a:lnSpc>
              <a:buNone/>
            </a:pPr>
            <a:r>
              <a:rPr lang="en-US" sz="6800" dirty="0">
                <a:latin typeface="Courier" pitchFamily="2" charset="0"/>
              </a:rPr>
              <a:t>array1  13h, 14h, 15h, 16h      // Each element is 1 Byte long</a:t>
            </a:r>
          </a:p>
          <a:p>
            <a:pPr marL="0" indent="0" algn="just">
              <a:lnSpc>
                <a:spcPct val="80000"/>
              </a:lnSpc>
              <a:buNone/>
            </a:pPr>
            <a:r>
              <a:rPr lang="en-US" sz="6800" dirty="0">
                <a:latin typeface="Courier" pitchFamily="2" charset="0"/>
              </a:rPr>
              <a:t>array2 12h, 13h, 14h, 15h     // Each element is 1 Byte long</a:t>
            </a:r>
          </a:p>
          <a:p>
            <a:pPr marL="0" indent="0" algn="just">
              <a:lnSpc>
                <a:spcPct val="80000"/>
              </a:lnSpc>
              <a:buNone/>
            </a:pPr>
            <a:r>
              <a:rPr lang="en-US" sz="6800" dirty="0">
                <a:solidFill>
                  <a:srgbClr val="7030A0"/>
                </a:solidFill>
                <a:latin typeface="Courier" pitchFamily="2" charset="0"/>
              </a:rPr>
              <a:t>length1</a:t>
            </a:r>
            <a:r>
              <a:rPr lang="en-US" sz="6800" dirty="0">
                <a:latin typeface="Courier" pitchFamily="2" charset="0"/>
              </a:rPr>
              <a:t> = number of items in Array1.  // length1 is a Symbolic constant</a:t>
            </a:r>
          </a:p>
          <a:p>
            <a:pPr marL="0" indent="0" algn="just">
              <a:lnSpc>
                <a:spcPct val="80000"/>
              </a:lnSpc>
              <a:buNone/>
            </a:pPr>
            <a:r>
              <a:rPr lang="en-US" sz="6800" dirty="0">
                <a:solidFill>
                  <a:srgbClr val="7030A0"/>
                </a:solidFill>
                <a:latin typeface="Courier" pitchFamily="2" charset="0"/>
              </a:rPr>
              <a:t>length2</a:t>
            </a:r>
            <a:r>
              <a:rPr lang="en-US" sz="6800" dirty="0">
                <a:latin typeface="Courier" pitchFamily="2" charset="0"/>
              </a:rPr>
              <a:t> = number of items in Array2  // length2 is a Symbolic constant</a:t>
            </a:r>
          </a:p>
          <a:p>
            <a:pPr marL="0" indent="0" algn="just">
              <a:lnSpc>
                <a:spcPct val="80000"/>
              </a:lnSpc>
              <a:buNone/>
            </a:pPr>
            <a:r>
              <a:rPr lang="en-US" sz="6800" dirty="0">
                <a:solidFill>
                  <a:srgbClr val="7030A0"/>
                </a:solidFill>
                <a:latin typeface="Courier" pitchFamily="2" charset="0"/>
              </a:rPr>
              <a:t>sample1 </a:t>
            </a:r>
            <a:r>
              <a:rPr lang="en-US" sz="6800" dirty="0">
                <a:latin typeface="Courier" pitchFamily="2" charset="0"/>
              </a:rPr>
              <a:t>= 30h       // this variable is 1 byte long initialized with 30</a:t>
            </a:r>
          </a:p>
          <a:p>
            <a:pPr marL="0" indent="0" algn="just">
              <a:lnSpc>
                <a:spcPct val="80000"/>
              </a:lnSpc>
              <a:buNone/>
            </a:pPr>
            <a:r>
              <a:rPr lang="en-US" sz="6800" dirty="0">
                <a:solidFill>
                  <a:srgbClr val="7030A0"/>
                </a:solidFill>
                <a:latin typeface="Courier" pitchFamily="2" charset="0"/>
              </a:rPr>
              <a:t>sample2</a:t>
            </a:r>
            <a:r>
              <a:rPr lang="en-US" sz="6800" dirty="0">
                <a:latin typeface="Courier" pitchFamily="2" charset="0"/>
              </a:rPr>
              <a:t> = 5h.        // this variable is 0 byte long</a:t>
            </a:r>
          </a:p>
          <a:p>
            <a:pPr marL="0" indent="0" algn="just">
              <a:lnSpc>
                <a:spcPct val="80000"/>
              </a:lnSpc>
              <a:buNone/>
            </a:pPr>
            <a:r>
              <a:rPr lang="en-US" sz="6800" dirty="0">
                <a:solidFill>
                  <a:srgbClr val="7030A0"/>
                </a:solidFill>
                <a:latin typeface="Courier" pitchFamily="2" charset="0"/>
              </a:rPr>
              <a:t>maxlength</a:t>
            </a:r>
            <a:r>
              <a:rPr lang="en-US" sz="6800" dirty="0">
                <a:latin typeface="Courier" pitchFamily="2" charset="0"/>
              </a:rPr>
              <a:t> = max of length1 and length2. // maxlength is  1 byte long variable</a:t>
            </a:r>
          </a:p>
          <a:p>
            <a:pPr marL="0" indent="0" algn="just">
              <a:lnSpc>
                <a:spcPct val="80000"/>
              </a:lnSpc>
              <a:buNone/>
            </a:pPr>
            <a:r>
              <a:rPr lang="en-US" sz="6800" dirty="0">
                <a:solidFill>
                  <a:srgbClr val="7030A0"/>
                </a:solidFill>
                <a:latin typeface="Courier" pitchFamily="2" charset="0"/>
              </a:rPr>
              <a:t>index</a:t>
            </a:r>
            <a:r>
              <a:rPr lang="en-US" sz="6800" dirty="0">
                <a:latin typeface="Courier" pitchFamily="2" charset="0"/>
              </a:rPr>
              <a:t> = 0.   // this is a variable initialized with 0</a:t>
            </a:r>
          </a:p>
          <a:p>
            <a:pPr marL="0" indent="0" algn="just">
              <a:lnSpc>
                <a:spcPct val="80000"/>
              </a:lnSpc>
              <a:buNone/>
            </a:pPr>
            <a:r>
              <a:rPr lang="en-US" sz="6800" dirty="0">
                <a:solidFill>
                  <a:srgbClr val="3952DF"/>
                </a:solidFill>
                <a:latin typeface="Courier" pitchFamily="2" charset="0"/>
              </a:rPr>
              <a:t>While</a:t>
            </a:r>
            <a:r>
              <a:rPr lang="en-US" sz="6800" dirty="0">
                <a:latin typeface="Courier" pitchFamily="2" charset="0"/>
              </a:rPr>
              <a:t> (  </a:t>
            </a:r>
            <a:r>
              <a:rPr lang="en-US" sz="6800" dirty="0">
                <a:solidFill>
                  <a:srgbClr val="7030A0"/>
                </a:solidFill>
                <a:latin typeface="Courier" pitchFamily="2" charset="0"/>
              </a:rPr>
              <a:t>index</a:t>
            </a:r>
            <a:r>
              <a:rPr lang="en-US" sz="6800" dirty="0">
                <a:latin typeface="Courier" pitchFamily="2" charset="0"/>
              </a:rPr>
              <a:t> &lt; </a:t>
            </a:r>
            <a:r>
              <a:rPr lang="en-US" sz="6800" dirty="0">
                <a:solidFill>
                  <a:srgbClr val="7030A0"/>
                </a:solidFill>
                <a:latin typeface="Courier" pitchFamily="2" charset="0"/>
              </a:rPr>
              <a:t>maxlength</a:t>
            </a:r>
            <a:r>
              <a:rPr lang="en-US" sz="6800" dirty="0">
                <a:latin typeface="Courier" pitchFamily="2" charset="0"/>
              </a:rPr>
              <a:t> ){</a:t>
            </a:r>
          </a:p>
          <a:p>
            <a:pPr marL="457200" lvl="1" indent="0" algn="just">
              <a:lnSpc>
                <a:spcPct val="80000"/>
              </a:lnSpc>
              <a:buNone/>
            </a:pPr>
            <a:r>
              <a:rPr lang="en-US" sz="6800" dirty="0">
                <a:solidFill>
                  <a:srgbClr val="3952DF"/>
                </a:solidFill>
                <a:latin typeface="Courier" pitchFamily="2" charset="0"/>
              </a:rPr>
              <a:t>If</a:t>
            </a:r>
            <a:r>
              <a:rPr lang="en-US" sz="6800" dirty="0">
                <a:latin typeface="Courier" pitchFamily="2" charset="0"/>
              </a:rPr>
              <a:t> (array1[</a:t>
            </a:r>
            <a:r>
              <a:rPr lang="en-US" sz="6800" dirty="0">
                <a:solidFill>
                  <a:srgbClr val="7030A0"/>
                </a:solidFill>
                <a:latin typeface="Courier" pitchFamily="2" charset="0"/>
              </a:rPr>
              <a:t>index</a:t>
            </a:r>
            <a:r>
              <a:rPr lang="en-US" sz="6800" dirty="0">
                <a:latin typeface="Courier" pitchFamily="2" charset="0"/>
              </a:rPr>
              <a:t>] &gt; array2[</a:t>
            </a:r>
            <a:r>
              <a:rPr lang="en-US" sz="6800" dirty="0">
                <a:solidFill>
                  <a:srgbClr val="7030A0"/>
                </a:solidFill>
                <a:latin typeface="Courier" pitchFamily="2" charset="0"/>
              </a:rPr>
              <a:t>index</a:t>
            </a:r>
            <a:r>
              <a:rPr lang="en-US" sz="6800" dirty="0">
                <a:latin typeface="Courier" pitchFamily="2" charset="0"/>
              </a:rPr>
              <a:t>]</a:t>
            </a:r>
          </a:p>
          <a:p>
            <a:pPr marL="201168" lvl="1" indent="0" algn="just">
              <a:lnSpc>
                <a:spcPct val="80000"/>
              </a:lnSpc>
              <a:buNone/>
            </a:pPr>
            <a:r>
              <a:rPr lang="en-US" sz="6800" dirty="0">
                <a:latin typeface="Courier" pitchFamily="2" charset="0"/>
              </a:rPr>
              <a:t>   	</a:t>
            </a:r>
            <a:r>
              <a:rPr lang="en-US" sz="6800" dirty="0">
                <a:solidFill>
                  <a:srgbClr val="7030A0"/>
                </a:solidFill>
                <a:latin typeface="Courier" pitchFamily="2" charset="0"/>
              </a:rPr>
              <a:t>exp1</a:t>
            </a:r>
            <a:r>
              <a:rPr lang="en-US" sz="6800" dirty="0">
                <a:latin typeface="Courier" pitchFamily="2" charset="0"/>
              </a:rPr>
              <a:t> = (array1[</a:t>
            </a:r>
            <a:r>
              <a:rPr lang="en-US" sz="6800" dirty="0">
                <a:solidFill>
                  <a:srgbClr val="7030A0"/>
                </a:solidFill>
                <a:latin typeface="Courier" pitchFamily="2" charset="0"/>
              </a:rPr>
              <a:t>index</a:t>
            </a:r>
            <a:r>
              <a:rPr lang="en-US" sz="6800" dirty="0">
                <a:latin typeface="Courier" pitchFamily="2" charset="0"/>
              </a:rPr>
              <a:t>] * </a:t>
            </a:r>
            <a:r>
              <a:rPr lang="en-US" sz="6800" dirty="0">
                <a:solidFill>
                  <a:srgbClr val="7030A0"/>
                </a:solidFill>
                <a:latin typeface="Courier" pitchFamily="2" charset="0"/>
              </a:rPr>
              <a:t>sample1</a:t>
            </a:r>
            <a:r>
              <a:rPr lang="en-US" sz="6800" dirty="0">
                <a:latin typeface="Courier" pitchFamily="2" charset="0"/>
              </a:rPr>
              <a:t>) / (array2[</a:t>
            </a:r>
            <a:r>
              <a:rPr lang="en-US" sz="6800" dirty="0">
                <a:solidFill>
                  <a:srgbClr val="7030A0"/>
                </a:solidFill>
                <a:latin typeface="Courier" pitchFamily="2" charset="0"/>
              </a:rPr>
              <a:t>index</a:t>
            </a:r>
            <a:r>
              <a:rPr lang="en-US" sz="6800" dirty="0">
                <a:latin typeface="Courier" pitchFamily="2" charset="0"/>
              </a:rPr>
              <a:t>] * </a:t>
            </a:r>
            <a:r>
              <a:rPr lang="en-US" sz="6800" dirty="0">
                <a:solidFill>
                  <a:srgbClr val="7030A0"/>
                </a:solidFill>
                <a:latin typeface="Courier" pitchFamily="2" charset="0"/>
              </a:rPr>
              <a:t>Sample2</a:t>
            </a:r>
            <a:r>
              <a:rPr lang="en-US" sz="6800" dirty="0">
                <a:latin typeface="Courier" pitchFamily="2" charset="0"/>
              </a:rPr>
              <a:t>)      </a:t>
            </a:r>
          </a:p>
          <a:p>
            <a:pPr marL="201168" lvl="1" indent="0" algn="just">
              <a:lnSpc>
                <a:spcPct val="80000"/>
              </a:lnSpc>
              <a:buNone/>
            </a:pPr>
            <a:r>
              <a:rPr lang="en-US" sz="6800" dirty="0">
                <a:latin typeface="Courier" pitchFamily="2" charset="0"/>
              </a:rPr>
              <a:t>	// only store the quotient of the division in exp1 and exp1 is 			//16 bit long variable</a:t>
            </a:r>
          </a:p>
          <a:p>
            <a:pPr marL="201168" lvl="1" indent="0" algn="just">
              <a:lnSpc>
                <a:spcPct val="80000"/>
              </a:lnSpc>
              <a:buNone/>
            </a:pPr>
            <a:r>
              <a:rPr lang="en-US" sz="6800" dirty="0">
                <a:latin typeface="Courier" pitchFamily="2" charset="0"/>
              </a:rPr>
              <a:t>  </a:t>
            </a:r>
            <a:r>
              <a:rPr lang="en-US" sz="6800" dirty="0">
                <a:solidFill>
                  <a:srgbClr val="3952DF"/>
                </a:solidFill>
                <a:latin typeface="Courier" pitchFamily="2" charset="0"/>
              </a:rPr>
              <a:t>else</a:t>
            </a:r>
          </a:p>
          <a:p>
            <a:pPr marL="201168" lvl="1" indent="0" algn="just">
              <a:lnSpc>
                <a:spcPct val="80000"/>
              </a:lnSpc>
              <a:buNone/>
            </a:pPr>
            <a:r>
              <a:rPr lang="en-US" sz="6800" dirty="0">
                <a:latin typeface="Courier" pitchFamily="2" charset="0"/>
              </a:rPr>
              <a:t>	</a:t>
            </a:r>
            <a:r>
              <a:rPr lang="en-US" sz="6800" dirty="0">
                <a:solidFill>
                  <a:srgbClr val="7030A0"/>
                </a:solidFill>
                <a:latin typeface="Courier" pitchFamily="2" charset="0"/>
              </a:rPr>
              <a:t>exp1</a:t>
            </a:r>
            <a:r>
              <a:rPr lang="en-US" sz="6800" dirty="0">
                <a:latin typeface="Courier" pitchFamily="2" charset="0"/>
              </a:rPr>
              <a:t> = 0</a:t>
            </a:r>
          </a:p>
          <a:p>
            <a:pPr marL="201168" lvl="1" indent="0" algn="just">
              <a:lnSpc>
                <a:spcPct val="80000"/>
              </a:lnSpc>
              <a:buNone/>
            </a:pPr>
            <a:r>
              <a:rPr lang="en-US" sz="6800" dirty="0">
                <a:latin typeface="Courier" pitchFamily="2" charset="0"/>
              </a:rPr>
              <a:t>  </a:t>
            </a:r>
            <a:r>
              <a:rPr lang="en-US" sz="6800" dirty="0">
                <a:solidFill>
                  <a:srgbClr val="7030A0"/>
                </a:solidFill>
                <a:latin typeface="Courier" pitchFamily="2" charset="0"/>
              </a:rPr>
              <a:t>index</a:t>
            </a:r>
            <a:r>
              <a:rPr lang="en-US" sz="6800" dirty="0">
                <a:latin typeface="Courier" pitchFamily="2" charset="0"/>
              </a:rPr>
              <a:t> = </a:t>
            </a:r>
            <a:r>
              <a:rPr lang="en-US" sz="6800" dirty="0">
                <a:solidFill>
                  <a:srgbClr val="7030A0"/>
                </a:solidFill>
                <a:latin typeface="Courier" pitchFamily="2" charset="0"/>
              </a:rPr>
              <a:t>index</a:t>
            </a:r>
            <a:r>
              <a:rPr lang="en-US" sz="6800" dirty="0">
                <a:latin typeface="Courier" pitchFamily="2" charset="0"/>
              </a:rPr>
              <a:t> + 1</a:t>
            </a:r>
          </a:p>
          <a:p>
            <a:pPr marL="0" indent="0" algn="just">
              <a:lnSpc>
                <a:spcPct val="80000"/>
              </a:lnSpc>
              <a:buNone/>
            </a:pPr>
            <a:r>
              <a:rPr lang="en-US" sz="6800" dirty="0">
                <a:latin typeface="Courier" pitchFamily="2" charset="0"/>
              </a:rPr>
              <a:t>}</a:t>
            </a:r>
          </a:p>
          <a:p>
            <a:endParaRPr lang="en-US" sz="6800" dirty="0"/>
          </a:p>
          <a:p>
            <a:endParaRPr lang="en-US" dirty="0"/>
          </a:p>
          <a:p>
            <a:endParaRPr lang="en-US" dirty="0"/>
          </a:p>
          <a:p>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352C3AA6-4DF3-FF4C-BE2F-B0D1B28A1E58}"/>
              </a:ext>
            </a:extLst>
          </p:cNvPr>
          <p:cNvSpPr>
            <a:spLocks noGrp="1"/>
          </p:cNvSpPr>
          <p:nvPr>
            <p:ph type="sldNum" sz="quarter" idx="12"/>
          </p:nvPr>
        </p:nvSpPr>
        <p:spPr/>
        <p:txBody>
          <a:bodyPr/>
          <a:lstStyle/>
          <a:p>
            <a:fld id="{755F7E7C-0370-0947-BF7A-78A4B49FB1FE}" type="slidenum">
              <a:rPr lang="en-US" smtClean="0"/>
              <a:t>19</a:t>
            </a:fld>
            <a:endParaRPr lang="en-US"/>
          </a:p>
        </p:txBody>
      </p:sp>
    </p:spTree>
    <p:extLst>
      <p:ext uri="{BB962C8B-B14F-4D97-AF65-F5344CB8AC3E}">
        <p14:creationId xmlns:p14="http://schemas.microsoft.com/office/powerpoint/2010/main" val="34801258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F7204E-F41F-5B4E-9BD8-8D4C93555717}"/>
              </a:ext>
            </a:extLst>
          </p:cNvPr>
          <p:cNvSpPr>
            <a:spLocks noGrp="1"/>
          </p:cNvSpPr>
          <p:nvPr>
            <p:ph type="title"/>
          </p:nvPr>
        </p:nvSpPr>
        <p:spPr/>
        <p:txBody>
          <a:bodyPr/>
          <a:lstStyle/>
          <a:p>
            <a:r>
              <a:rPr lang="en-US" dirty="0"/>
              <a:t>Learning Objective</a:t>
            </a:r>
          </a:p>
        </p:txBody>
      </p:sp>
      <p:sp>
        <p:nvSpPr>
          <p:cNvPr id="3" name="Content Placeholder 2">
            <a:extLst>
              <a:ext uri="{FF2B5EF4-FFF2-40B4-BE49-F238E27FC236}">
                <a16:creationId xmlns:a16="http://schemas.microsoft.com/office/drawing/2014/main" id="{DC6FFB85-5A44-4B4E-9273-DE3A2DC6AB52}"/>
              </a:ext>
            </a:extLst>
          </p:cNvPr>
          <p:cNvSpPr>
            <a:spLocks noGrp="1"/>
          </p:cNvSpPr>
          <p:nvPr>
            <p:ph idx="1"/>
          </p:nvPr>
        </p:nvSpPr>
        <p:spPr/>
        <p:txBody>
          <a:bodyPr/>
          <a:lstStyle/>
          <a:p>
            <a:pPr marL="0" indent="0">
              <a:buNone/>
            </a:pPr>
            <a:r>
              <a:rPr lang="en-US" sz="2800" dirty="0">
                <a:solidFill>
                  <a:srgbClr val="3952DF"/>
                </a:solidFill>
              </a:rPr>
              <a:t>Integer Arithmetic</a:t>
            </a:r>
            <a:endParaRPr lang="en-US" dirty="0">
              <a:solidFill>
                <a:srgbClr val="3952DF"/>
              </a:solidFill>
            </a:endParaRPr>
          </a:p>
        </p:txBody>
      </p:sp>
      <p:sp>
        <p:nvSpPr>
          <p:cNvPr id="4" name="Date Placeholder 3">
            <a:extLst>
              <a:ext uri="{FF2B5EF4-FFF2-40B4-BE49-F238E27FC236}">
                <a16:creationId xmlns:a16="http://schemas.microsoft.com/office/drawing/2014/main" id="{6F8091F3-FB67-A64C-8486-082712797C56}"/>
              </a:ext>
            </a:extLst>
          </p:cNvPr>
          <p:cNvSpPr>
            <a:spLocks noGrp="1"/>
          </p:cNvSpPr>
          <p:nvPr>
            <p:ph type="dt" sz="half" idx="10"/>
          </p:nvPr>
        </p:nvSpPr>
        <p:spPr/>
        <p:txBody>
          <a:bodyPr/>
          <a:lstStyle/>
          <a:p>
            <a:fld id="{84C1A3FF-43CD-5347-98AF-7CD3DDB5044C}" type="datetime1">
              <a:rPr lang="en-US" smtClean="0"/>
              <a:t>4/6/21</a:t>
            </a:fld>
            <a:endParaRPr lang="en-US" dirty="0"/>
          </a:p>
        </p:txBody>
      </p:sp>
      <p:sp>
        <p:nvSpPr>
          <p:cNvPr id="5" name="Footer Placeholder 4">
            <a:extLst>
              <a:ext uri="{FF2B5EF4-FFF2-40B4-BE49-F238E27FC236}">
                <a16:creationId xmlns:a16="http://schemas.microsoft.com/office/drawing/2014/main" id="{23DD276D-CD85-1845-97AF-9F32F0809A99}"/>
              </a:ext>
            </a:extLst>
          </p:cNvPr>
          <p:cNvSpPr>
            <a:spLocks noGrp="1"/>
          </p:cNvSpPr>
          <p:nvPr>
            <p:ph type="ftr" sz="quarter" idx="11"/>
          </p:nvPr>
        </p:nvSpPr>
        <p:spPr/>
        <p:txBody>
          <a:bodyPr/>
          <a:lstStyle/>
          <a:p>
            <a:r>
              <a:rPr lang="en-US"/>
              <a:t>Zulkar Nine (email: mnine@gsu.edu)</a:t>
            </a:r>
            <a:endParaRPr lang="en-US" dirty="0"/>
          </a:p>
        </p:txBody>
      </p:sp>
      <p:sp>
        <p:nvSpPr>
          <p:cNvPr id="6" name="Slide Number Placeholder 5">
            <a:extLst>
              <a:ext uri="{FF2B5EF4-FFF2-40B4-BE49-F238E27FC236}">
                <a16:creationId xmlns:a16="http://schemas.microsoft.com/office/drawing/2014/main" id="{089CA57B-CDA6-4D4A-8854-585E8F02B780}"/>
              </a:ext>
            </a:extLst>
          </p:cNvPr>
          <p:cNvSpPr>
            <a:spLocks noGrp="1"/>
          </p:cNvSpPr>
          <p:nvPr>
            <p:ph type="sldNum" sz="quarter" idx="12"/>
          </p:nvPr>
        </p:nvSpPr>
        <p:spPr/>
        <p:txBody>
          <a:bodyPr/>
          <a:lstStyle/>
          <a:p>
            <a:fld id="{A476FBAE-CF0C-1C4E-80D4-5B54D0817D1F}" type="slidenum">
              <a:rPr lang="en-US" smtClean="0"/>
              <a:t>2</a:t>
            </a:fld>
            <a:endParaRPr lang="en-US"/>
          </a:p>
        </p:txBody>
      </p:sp>
    </p:spTree>
    <p:extLst>
      <p:ext uri="{BB962C8B-B14F-4D97-AF65-F5344CB8AC3E}">
        <p14:creationId xmlns:p14="http://schemas.microsoft.com/office/powerpoint/2010/main" val="18850719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FE609C-7E17-5A47-8D40-E8ED3013CC30}"/>
              </a:ext>
            </a:extLst>
          </p:cNvPr>
          <p:cNvSpPr>
            <a:spLocks noGrp="1"/>
          </p:cNvSpPr>
          <p:nvPr>
            <p:ph type="title"/>
          </p:nvPr>
        </p:nvSpPr>
        <p:spPr/>
        <p:txBody>
          <a:bodyPr/>
          <a:lstStyle/>
          <a:p>
            <a:r>
              <a:rPr lang="en-US" dirty="0"/>
              <a:t>Submission (2)</a:t>
            </a:r>
          </a:p>
        </p:txBody>
      </p:sp>
      <p:sp>
        <p:nvSpPr>
          <p:cNvPr id="3" name="Content Placeholder 2">
            <a:extLst>
              <a:ext uri="{FF2B5EF4-FFF2-40B4-BE49-F238E27FC236}">
                <a16:creationId xmlns:a16="http://schemas.microsoft.com/office/drawing/2014/main" id="{37135FF0-37AB-8F41-83DC-7F1E99B11C5C}"/>
              </a:ext>
            </a:extLst>
          </p:cNvPr>
          <p:cNvSpPr>
            <a:spLocks noGrp="1"/>
          </p:cNvSpPr>
          <p:nvPr>
            <p:ph idx="1"/>
          </p:nvPr>
        </p:nvSpPr>
        <p:spPr/>
        <p:txBody>
          <a:bodyPr>
            <a:normAutofit fontScale="85000" lnSpcReduction="20000"/>
          </a:bodyPr>
          <a:lstStyle/>
          <a:p>
            <a:pPr marL="520700" indent="-342900">
              <a:buFont typeface="Arial" panose="020B0604020202020204" pitchFamily="34" charset="0"/>
              <a:buChar char="•"/>
            </a:pPr>
            <a:r>
              <a:rPr lang="en-US" dirty="0"/>
              <a:t>array1 elements are </a:t>
            </a:r>
            <a:r>
              <a:rPr lang="en-US" dirty="0">
                <a:solidFill>
                  <a:srgbClr val="7030A0"/>
                </a:solidFill>
              </a:rPr>
              <a:t>1 byte </a:t>
            </a:r>
            <a:r>
              <a:rPr lang="en-US" dirty="0"/>
              <a:t>long</a:t>
            </a:r>
          </a:p>
          <a:p>
            <a:pPr marL="520700" indent="-342900">
              <a:buFont typeface="Arial" panose="020B0604020202020204" pitchFamily="34" charset="0"/>
              <a:buChar char="•"/>
            </a:pPr>
            <a:r>
              <a:rPr lang="en-US" dirty="0"/>
              <a:t>array2 elements are </a:t>
            </a:r>
            <a:r>
              <a:rPr lang="en-US" dirty="0">
                <a:solidFill>
                  <a:srgbClr val="7030A0"/>
                </a:solidFill>
              </a:rPr>
              <a:t>1 byte </a:t>
            </a:r>
            <a:r>
              <a:rPr lang="en-US" dirty="0"/>
              <a:t>long</a:t>
            </a:r>
          </a:p>
          <a:p>
            <a:pPr marL="520700" indent="-342900">
              <a:buFont typeface="Arial" panose="020B0604020202020204" pitchFamily="34" charset="0"/>
              <a:buChar char="•"/>
            </a:pPr>
            <a:r>
              <a:rPr lang="en-US" dirty="0"/>
              <a:t>length1 and length2 are symbolic constant</a:t>
            </a:r>
          </a:p>
          <a:p>
            <a:pPr marL="520700" indent="-342900">
              <a:buFont typeface="Arial" panose="020B0604020202020204" pitchFamily="34" charset="0"/>
              <a:buChar char="•"/>
            </a:pPr>
            <a:r>
              <a:rPr lang="en-US" dirty="0"/>
              <a:t>sample1 and sample2 are </a:t>
            </a:r>
            <a:r>
              <a:rPr lang="en-US" dirty="0">
                <a:solidFill>
                  <a:srgbClr val="7030A0"/>
                </a:solidFill>
              </a:rPr>
              <a:t>1 byte </a:t>
            </a:r>
            <a:r>
              <a:rPr lang="en-US" dirty="0"/>
              <a:t>long variables initialized with 30h, and 5h respectively</a:t>
            </a:r>
          </a:p>
          <a:p>
            <a:pPr marL="520700" indent="-342900">
              <a:buFont typeface="Arial" panose="020B0604020202020204" pitchFamily="34" charset="0"/>
              <a:buChar char="•"/>
            </a:pPr>
            <a:r>
              <a:rPr lang="en-US" dirty="0"/>
              <a:t>maxlength is a </a:t>
            </a:r>
            <a:r>
              <a:rPr lang="en-US" dirty="0">
                <a:solidFill>
                  <a:srgbClr val="7030A0"/>
                </a:solidFill>
              </a:rPr>
              <a:t>1 byte </a:t>
            </a:r>
            <a:r>
              <a:rPr lang="en-US" dirty="0"/>
              <a:t>long variable and uninitialized in the beginning. </a:t>
            </a:r>
          </a:p>
          <a:p>
            <a:pPr marL="813308" lvl="1" indent="-342900">
              <a:buFont typeface="Arial" panose="020B0604020202020204" pitchFamily="34" charset="0"/>
              <a:buChar char="•"/>
            </a:pPr>
            <a:r>
              <a:rPr lang="en-US" dirty="0"/>
              <a:t>Inside the code section, compute the largest between length1 and lenght2 and store it in the maxlength</a:t>
            </a:r>
          </a:p>
          <a:p>
            <a:pPr marL="520700" indent="-342900">
              <a:buFont typeface="Arial" panose="020B0604020202020204" pitchFamily="34" charset="0"/>
              <a:buChar char="•"/>
            </a:pPr>
            <a:r>
              <a:rPr lang="en-US" dirty="0"/>
              <a:t>Index is a variable that is </a:t>
            </a:r>
            <a:r>
              <a:rPr lang="en-US" dirty="0">
                <a:solidFill>
                  <a:srgbClr val="7030A0"/>
                </a:solidFill>
              </a:rPr>
              <a:t>1 byte long </a:t>
            </a:r>
            <a:r>
              <a:rPr lang="en-US" dirty="0"/>
              <a:t>and initialized with 0</a:t>
            </a:r>
          </a:p>
          <a:p>
            <a:pPr marL="520700" indent="-342900">
              <a:buFont typeface="Arial" panose="020B0604020202020204" pitchFamily="34" charset="0"/>
              <a:buChar char="•"/>
            </a:pPr>
            <a:r>
              <a:rPr lang="en-US" dirty="0"/>
              <a:t>Exp1 is a variable that is </a:t>
            </a:r>
            <a:r>
              <a:rPr lang="en-US" dirty="0">
                <a:solidFill>
                  <a:srgbClr val="7030A0"/>
                </a:solidFill>
              </a:rPr>
              <a:t>2 byte long</a:t>
            </a:r>
            <a:r>
              <a:rPr lang="en-US" dirty="0"/>
              <a:t>. </a:t>
            </a:r>
          </a:p>
          <a:p>
            <a:pPr marL="520700" indent="-342900">
              <a:buFont typeface="Arial" panose="020B0604020202020204" pitchFamily="34" charset="0"/>
              <a:buChar char="•"/>
            </a:pPr>
            <a:r>
              <a:rPr lang="en-US" dirty="0"/>
              <a:t>You are free to use any register and user defined temporary memory variables to store the values. </a:t>
            </a:r>
          </a:p>
          <a:p>
            <a:pPr marL="520700" indent="-342900">
              <a:buFont typeface="Arial" panose="020B0604020202020204" pitchFamily="34" charset="0"/>
              <a:buChar char="•"/>
            </a:pPr>
            <a:r>
              <a:rPr lang="en-US" dirty="0"/>
              <a:t>Your code must produce correct results.</a:t>
            </a:r>
          </a:p>
          <a:p>
            <a:pPr marL="520700" indent="-342900">
              <a:buFont typeface="Arial" panose="020B0604020202020204" pitchFamily="34" charset="0"/>
              <a:buChar char="•"/>
            </a:pPr>
            <a:r>
              <a:rPr lang="en-US" dirty="0"/>
              <a:t>Also handle corner cases (e.g. if the divisor is zero, assign 0 to exp1 )</a:t>
            </a:r>
          </a:p>
        </p:txBody>
      </p:sp>
      <p:sp>
        <p:nvSpPr>
          <p:cNvPr id="4" name="Slide Number Placeholder 3">
            <a:extLst>
              <a:ext uri="{FF2B5EF4-FFF2-40B4-BE49-F238E27FC236}">
                <a16:creationId xmlns:a16="http://schemas.microsoft.com/office/drawing/2014/main" id="{32B507C8-3D00-FC4F-9235-FBFF28A6D07F}"/>
              </a:ext>
            </a:extLst>
          </p:cNvPr>
          <p:cNvSpPr>
            <a:spLocks noGrp="1"/>
          </p:cNvSpPr>
          <p:nvPr>
            <p:ph type="sldNum" sz="quarter" idx="12"/>
          </p:nvPr>
        </p:nvSpPr>
        <p:spPr/>
        <p:txBody>
          <a:bodyPr/>
          <a:lstStyle/>
          <a:p>
            <a:fld id="{755F7E7C-0370-0947-BF7A-78A4B49FB1FE}" type="slidenum">
              <a:rPr lang="en-US" smtClean="0"/>
              <a:t>20</a:t>
            </a:fld>
            <a:endParaRPr lang="en-US"/>
          </a:p>
        </p:txBody>
      </p:sp>
    </p:spTree>
    <p:extLst>
      <p:ext uri="{BB962C8B-B14F-4D97-AF65-F5344CB8AC3E}">
        <p14:creationId xmlns:p14="http://schemas.microsoft.com/office/powerpoint/2010/main" val="27577832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96D76-AAEE-AE4C-A076-7B6CE0FB3F81}"/>
              </a:ext>
            </a:extLst>
          </p:cNvPr>
          <p:cNvSpPr>
            <a:spLocks noGrp="1"/>
          </p:cNvSpPr>
          <p:nvPr>
            <p:ph type="title"/>
          </p:nvPr>
        </p:nvSpPr>
        <p:spPr/>
        <p:txBody>
          <a:bodyPr/>
          <a:lstStyle/>
          <a:p>
            <a:r>
              <a:rPr lang="en-US" dirty="0"/>
              <a:t>Submission (3)</a:t>
            </a:r>
          </a:p>
        </p:txBody>
      </p:sp>
      <p:sp>
        <p:nvSpPr>
          <p:cNvPr id="3" name="Content Placeholder 2">
            <a:extLst>
              <a:ext uri="{FF2B5EF4-FFF2-40B4-BE49-F238E27FC236}">
                <a16:creationId xmlns:a16="http://schemas.microsoft.com/office/drawing/2014/main" id="{265F70F1-8275-504D-B01C-F36F3217920E}"/>
              </a:ext>
            </a:extLst>
          </p:cNvPr>
          <p:cNvSpPr>
            <a:spLocks noGrp="1"/>
          </p:cNvSpPr>
          <p:nvPr>
            <p:ph idx="1"/>
          </p:nvPr>
        </p:nvSpPr>
        <p:spPr>
          <a:xfrm>
            <a:off x="620486" y="1518557"/>
            <a:ext cx="10733314" cy="4658406"/>
          </a:xfrm>
        </p:spPr>
        <p:txBody>
          <a:bodyPr>
            <a:normAutofit/>
          </a:bodyPr>
          <a:lstStyle/>
          <a:p>
            <a:r>
              <a:rPr lang="en-US" dirty="0">
                <a:solidFill>
                  <a:srgbClr val="FF0000"/>
                </a:solidFill>
              </a:rPr>
              <a:t>Submit the screenshot of your code</a:t>
            </a:r>
            <a:r>
              <a:rPr lang="en-US" dirty="0"/>
              <a:t>. </a:t>
            </a:r>
          </a:p>
          <a:p>
            <a:r>
              <a:rPr lang="en-US" dirty="0"/>
              <a:t>Debug your code until you reach INVOKE </a:t>
            </a:r>
            <a:r>
              <a:rPr lang="en-US" dirty="0" err="1"/>
              <a:t>ExitProcess</a:t>
            </a:r>
            <a:r>
              <a:rPr lang="en-US" dirty="0"/>
              <a:t>, 0</a:t>
            </a:r>
          </a:p>
          <a:p>
            <a:r>
              <a:rPr lang="en-US" dirty="0"/>
              <a:t>Take a screenshot of the watch window showing variable </a:t>
            </a:r>
            <a:r>
              <a:rPr lang="en-US" dirty="0">
                <a:latin typeface="Courier" pitchFamily="2" charset="0"/>
              </a:rPr>
              <a:t>exp1</a:t>
            </a:r>
            <a:r>
              <a:rPr lang="en-US" dirty="0"/>
              <a:t>.</a:t>
            </a:r>
          </a:p>
          <a:p>
            <a:pPr lvl="1"/>
            <a:r>
              <a:rPr lang="en-US" dirty="0">
                <a:solidFill>
                  <a:srgbClr val="FF0000"/>
                </a:solidFill>
              </a:rPr>
              <a:t>Submit the screenshot. </a:t>
            </a:r>
          </a:p>
          <a:p>
            <a:r>
              <a:rPr lang="en-US" dirty="0"/>
              <a:t>Also, Rename the </a:t>
            </a:r>
            <a:r>
              <a:rPr lang="en-US" dirty="0" err="1"/>
              <a:t>asm</a:t>
            </a:r>
            <a:r>
              <a:rPr lang="en-US" dirty="0"/>
              <a:t> file using your last name  as </a:t>
            </a:r>
            <a:r>
              <a:rPr lang="en-US" dirty="0" err="1"/>
              <a:t>Lastname.asm</a:t>
            </a:r>
            <a:r>
              <a:rPr lang="en-US" dirty="0"/>
              <a:t> </a:t>
            </a:r>
          </a:p>
          <a:p>
            <a:pPr lvl="1"/>
            <a:r>
              <a:rPr lang="en-US" dirty="0">
                <a:solidFill>
                  <a:srgbClr val="FF0000"/>
                </a:solidFill>
              </a:rPr>
              <a:t>Submit the ASM file as well. </a:t>
            </a:r>
          </a:p>
          <a:p>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4328C1AC-16A0-2249-BCBD-3B2528FE0F9D}"/>
              </a:ext>
            </a:extLst>
          </p:cNvPr>
          <p:cNvSpPr>
            <a:spLocks noGrp="1"/>
          </p:cNvSpPr>
          <p:nvPr>
            <p:ph type="sldNum" sz="quarter" idx="12"/>
          </p:nvPr>
        </p:nvSpPr>
        <p:spPr/>
        <p:txBody>
          <a:bodyPr/>
          <a:lstStyle/>
          <a:p>
            <a:fld id="{755F7E7C-0370-0947-BF7A-78A4B49FB1FE}" type="slidenum">
              <a:rPr lang="en-US" smtClean="0"/>
              <a:t>21</a:t>
            </a:fld>
            <a:endParaRPr lang="en-US"/>
          </a:p>
        </p:txBody>
      </p:sp>
    </p:spTree>
    <p:extLst>
      <p:ext uri="{BB962C8B-B14F-4D97-AF65-F5344CB8AC3E}">
        <p14:creationId xmlns:p14="http://schemas.microsoft.com/office/powerpoint/2010/main" val="25719256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207CB0-ED17-7F4B-B4CF-C988466EB630}"/>
              </a:ext>
            </a:extLst>
          </p:cNvPr>
          <p:cNvSpPr>
            <a:spLocks noGrp="1"/>
          </p:cNvSpPr>
          <p:nvPr>
            <p:ph type="title"/>
          </p:nvPr>
        </p:nvSpPr>
        <p:spPr/>
        <p:txBody>
          <a:bodyPr/>
          <a:lstStyle/>
          <a:p>
            <a:r>
              <a:rPr lang="en-US" dirty="0"/>
              <a:t>Appendix A </a:t>
            </a:r>
          </a:p>
        </p:txBody>
      </p:sp>
      <p:sp>
        <p:nvSpPr>
          <p:cNvPr id="3" name="Text Placeholder 2">
            <a:extLst>
              <a:ext uri="{FF2B5EF4-FFF2-40B4-BE49-F238E27FC236}">
                <a16:creationId xmlns:a16="http://schemas.microsoft.com/office/drawing/2014/main" id="{B4F772CC-211F-C042-B51D-5928800974B6}"/>
              </a:ext>
            </a:extLst>
          </p:cNvPr>
          <p:cNvSpPr>
            <a:spLocks noGrp="1"/>
          </p:cNvSpPr>
          <p:nvPr>
            <p:ph type="body" idx="1"/>
          </p:nvPr>
        </p:nvSpPr>
        <p:spPr/>
        <p:txBody>
          <a:bodyPr/>
          <a:lstStyle/>
          <a:p>
            <a:r>
              <a:rPr lang="en-US" b="1" dirty="0">
                <a:solidFill>
                  <a:srgbClr val="112EAC"/>
                </a:solidFill>
              </a:rPr>
              <a:t>Checking </a:t>
            </a:r>
            <a:r>
              <a:rPr lang="en-US" altLang="en-US" b="1" dirty="0">
                <a:solidFill>
                  <a:srgbClr val="112EAC"/>
                </a:solidFill>
              </a:rPr>
              <a:t>Memory Data</a:t>
            </a:r>
            <a:endParaRPr lang="en-US" dirty="0">
              <a:solidFill>
                <a:srgbClr val="FF0000"/>
              </a:solidFill>
            </a:endParaRPr>
          </a:p>
        </p:txBody>
      </p:sp>
      <p:sp>
        <p:nvSpPr>
          <p:cNvPr id="4" name="Date Placeholder 3">
            <a:extLst>
              <a:ext uri="{FF2B5EF4-FFF2-40B4-BE49-F238E27FC236}">
                <a16:creationId xmlns:a16="http://schemas.microsoft.com/office/drawing/2014/main" id="{43DDDD52-2C0C-CE4F-A45B-EE5A93C572BB}"/>
              </a:ext>
            </a:extLst>
          </p:cNvPr>
          <p:cNvSpPr>
            <a:spLocks noGrp="1"/>
          </p:cNvSpPr>
          <p:nvPr>
            <p:ph type="dt" sz="half" idx="10"/>
          </p:nvPr>
        </p:nvSpPr>
        <p:spPr/>
        <p:txBody>
          <a:bodyPr/>
          <a:lstStyle/>
          <a:p>
            <a:fld id="{E09F40C8-ED72-2944-9749-E772D547E131}" type="datetime1">
              <a:rPr lang="en-US" smtClean="0"/>
              <a:t>4/6/21</a:t>
            </a:fld>
            <a:endParaRPr lang="en-US"/>
          </a:p>
        </p:txBody>
      </p:sp>
      <p:sp>
        <p:nvSpPr>
          <p:cNvPr id="5" name="Footer Placeholder 4">
            <a:extLst>
              <a:ext uri="{FF2B5EF4-FFF2-40B4-BE49-F238E27FC236}">
                <a16:creationId xmlns:a16="http://schemas.microsoft.com/office/drawing/2014/main" id="{B246CFA8-EEA4-F84E-AA64-866AAFBB6B4E}"/>
              </a:ext>
            </a:extLst>
          </p:cNvPr>
          <p:cNvSpPr>
            <a:spLocks noGrp="1"/>
          </p:cNvSpPr>
          <p:nvPr>
            <p:ph type="ftr" sz="quarter" idx="11"/>
          </p:nvPr>
        </p:nvSpPr>
        <p:spPr/>
        <p:txBody>
          <a:bodyPr/>
          <a:lstStyle/>
          <a:p>
            <a:r>
              <a:rPr lang="en-US"/>
              <a:t>Zulkar Nine (email: mnine@gsu.edu)</a:t>
            </a:r>
          </a:p>
        </p:txBody>
      </p:sp>
      <p:sp>
        <p:nvSpPr>
          <p:cNvPr id="6" name="Slide Number Placeholder 5">
            <a:extLst>
              <a:ext uri="{FF2B5EF4-FFF2-40B4-BE49-F238E27FC236}">
                <a16:creationId xmlns:a16="http://schemas.microsoft.com/office/drawing/2014/main" id="{33470BBD-4851-4A41-B1F9-0AF675F7A06F}"/>
              </a:ext>
            </a:extLst>
          </p:cNvPr>
          <p:cNvSpPr>
            <a:spLocks noGrp="1"/>
          </p:cNvSpPr>
          <p:nvPr>
            <p:ph type="sldNum" sz="quarter" idx="12"/>
          </p:nvPr>
        </p:nvSpPr>
        <p:spPr/>
        <p:txBody>
          <a:bodyPr/>
          <a:lstStyle/>
          <a:p>
            <a:fld id="{A476FBAE-CF0C-1C4E-80D4-5B54D0817D1F}" type="slidenum">
              <a:rPr lang="en-US" smtClean="0"/>
              <a:t>22</a:t>
            </a:fld>
            <a:endParaRPr lang="en-US"/>
          </a:p>
        </p:txBody>
      </p:sp>
    </p:spTree>
    <p:extLst>
      <p:ext uri="{BB962C8B-B14F-4D97-AF65-F5344CB8AC3E}">
        <p14:creationId xmlns:p14="http://schemas.microsoft.com/office/powerpoint/2010/main" val="26459199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Slide Number Placeholder 3"/>
          <p:cNvSpPr>
            <a:spLocks noGrp="1"/>
          </p:cNvSpPr>
          <p:nvPr>
            <p:ph type="sldNum" sz="quarter" idx="11"/>
          </p:nvPr>
        </p:nvSpPr>
        <p:spPr>
          <a:noFill/>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hangingPunct="0">
              <a:spcBef>
                <a:spcPct val="20000"/>
              </a:spcBef>
              <a:buClr>
                <a:schemeClr val="tx1"/>
              </a:buClr>
              <a:buChar char="•"/>
              <a:defRPr sz="2400">
                <a:solidFill>
                  <a:schemeClr val="tx1"/>
                </a:solidFill>
                <a:latin typeface="Arial" charset="0"/>
              </a:defRPr>
            </a:lvl1pPr>
            <a:lvl2pPr marL="742950" indent="-285750" eaLnBrk="0" hangingPunct="0">
              <a:spcBef>
                <a:spcPct val="20000"/>
              </a:spcBef>
              <a:buClr>
                <a:schemeClr val="tx1"/>
              </a:buClr>
              <a:buChar char="•"/>
              <a:defRPr sz="2200">
                <a:solidFill>
                  <a:schemeClr val="tx1"/>
                </a:solidFill>
                <a:latin typeface="Arial" charset="0"/>
              </a:defRPr>
            </a:lvl2pPr>
            <a:lvl3pPr marL="1143000" indent="-228600" eaLnBrk="0" hangingPunct="0">
              <a:spcBef>
                <a:spcPct val="20000"/>
              </a:spcBef>
              <a:buClr>
                <a:schemeClr val="tx1"/>
              </a:buClr>
              <a:buChar char="•"/>
              <a:defRPr sz="2000">
                <a:solidFill>
                  <a:schemeClr val="tx1"/>
                </a:solidFill>
                <a:latin typeface="Arial" charset="0"/>
              </a:defRPr>
            </a:lvl3pPr>
            <a:lvl4pPr marL="1600200" indent="-228600" eaLnBrk="0" hangingPunct="0">
              <a:spcBef>
                <a:spcPct val="20000"/>
              </a:spcBef>
              <a:buClr>
                <a:schemeClr val="tx1"/>
              </a:buClr>
              <a:buChar char="–"/>
              <a:defRPr sz="2000">
                <a:solidFill>
                  <a:schemeClr val="tx1"/>
                </a:solidFill>
                <a:latin typeface="Times New Roman" charset="0"/>
              </a:defRPr>
            </a:lvl4pPr>
            <a:lvl5pPr marL="2057400" indent="-228600" eaLnBrk="0" hangingPunct="0">
              <a:spcBef>
                <a:spcPct val="20000"/>
              </a:spcBef>
              <a:buClr>
                <a:schemeClr val="accent1"/>
              </a:buClr>
              <a:buChar char="•"/>
              <a:defRPr sz="2000">
                <a:solidFill>
                  <a:schemeClr val="tx1"/>
                </a:solidFill>
                <a:latin typeface="Times New Roman" charset="0"/>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charset="0"/>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charset="0"/>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charset="0"/>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charset="0"/>
              </a:defRPr>
            </a:lvl9pPr>
          </a:lstStyle>
          <a:p>
            <a:pPr eaLnBrk="1" hangingPunct="1">
              <a:spcBef>
                <a:spcPct val="0"/>
              </a:spcBef>
              <a:buClrTx/>
              <a:buFontTx/>
              <a:buNone/>
            </a:pPr>
            <a:fld id="{8DBC251C-59D7-1448-A9D8-E17D8439A8A5}" type="slidenum">
              <a:rPr lang="en-US" altLang="en-US" sz="1600">
                <a:latin typeface="Times New Roman" charset="0"/>
              </a:rPr>
              <a:pPr eaLnBrk="1" hangingPunct="1">
                <a:spcBef>
                  <a:spcPct val="0"/>
                </a:spcBef>
                <a:buClrTx/>
                <a:buFontTx/>
                <a:buNone/>
              </a:pPr>
              <a:t>23</a:t>
            </a:fld>
            <a:endParaRPr lang="en-US" altLang="en-US" sz="1600">
              <a:latin typeface="Times New Roman" charset="0"/>
            </a:endParaRPr>
          </a:p>
        </p:txBody>
      </p:sp>
      <p:sp>
        <p:nvSpPr>
          <p:cNvPr id="79874" name="Rectangle 2"/>
          <p:cNvSpPr>
            <a:spLocks noGrp="1" noChangeArrowheads="1"/>
          </p:cNvSpPr>
          <p:nvPr>
            <p:ph type="title"/>
          </p:nvPr>
        </p:nvSpPr>
        <p:spPr>
          <a:xfrm>
            <a:off x="1097280" y="286603"/>
            <a:ext cx="10393680" cy="1450757"/>
          </a:xfrm>
        </p:spPr>
        <p:txBody>
          <a:bodyPr>
            <a:normAutofit/>
          </a:bodyPr>
          <a:lstStyle/>
          <a:p>
            <a:pPr>
              <a:defRPr/>
            </a:pPr>
            <a:r>
              <a:rPr lang="en-US" sz="4000" b="1" dirty="0">
                <a:solidFill>
                  <a:srgbClr val="112EAC"/>
                </a:solidFill>
              </a:rPr>
              <a:t>Checking </a:t>
            </a:r>
            <a:r>
              <a:rPr lang="en-US" altLang="en-US" sz="4000" b="1" dirty="0">
                <a:solidFill>
                  <a:srgbClr val="112EAC"/>
                </a:solidFill>
              </a:rPr>
              <a:t>Memory Data</a:t>
            </a:r>
          </a:p>
        </p:txBody>
      </p:sp>
      <p:sp>
        <p:nvSpPr>
          <p:cNvPr id="3" name="Rectangle 2"/>
          <p:cNvSpPr/>
          <p:nvPr/>
        </p:nvSpPr>
        <p:spPr>
          <a:xfrm>
            <a:off x="1237488" y="1914204"/>
            <a:ext cx="9698736" cy="2279214"/>
          </a:xfrm>
          <a:prstGeom prst="rect">
            <a:avLst/>
          </a:prstGeom>
        </p:spPr>
        <p:txBody>
          <a:bodyPr wrap="square">
            <a:spAutoFit/>
          </a:bodyPr>
          <a:lstStyle/>
          <a:p>
            <a:pPr marL="285750" indent="-285750">
              <a:lnSpc>
                <a:spcPct val="150000"/>
              </a:lnSpc>
              <a:buFont typeface="Arial" charset="0"/>
              <a:buChar char="•"/>
            </a:pPr>
            <a:r>
              <a:rPr lang="en-US" dirty="0">
                <a:solidFill>
                  <a:srgbClr val="353535"/>
                </a:solidFill>
              </a:rPr>
              <a:t>Use </a:t>
            </a:r>
            <a:r>
              <a:rPr lang="en-US" b="1" dirty="0">
                <a:solidFill>
                  <a:srgbClr val="353535"/>
                </a:solidFill>
              </a:rPr>
              <a:t>Memory window</a:t>
            </a:r>
            <a:r>
              <a:rPr lang="en-US" dirty="0">
                <a:solidFill>
                  <a:srgbClr val="353535"/>
                </a:solidFill>
              </a:rPr>
              <a:t> to verify the values of memory locations.</a:t>
            </a:r>
          </a:p>
          <a:p>
            <a:pPr marL="742950" lvl="1" indent="-285750">
              <a:lnSpc>
                <a:spcPct val="130000"/>
              </a:lnSpc>
              <a:buFont typeface="Courier New" charset="0"/>
              <a:buChar char="o"/>
            </a:pPr>
            <a:r>
              <a:rPr lang="en-US" b="1" dirty="0">
                <a:solidFill>
                  <a:srgbClr val="112EAC"/>
                </a:solidFill>
              </a:rPr>
              <a:t>To activate Memory window,</a:t>
            </a:r>
            <a:r>
              <a:rPr lang="en-US" dirty="0">
                <a:solidFill>
                  <a:srgbClr val="112EAC"/>
                </a:solidFill>
              </a:rPr>
              <a:t> </a:t>
            </a:r>
            <a:r>
              <a:rPr lang="en-US" dirty="0">
                <a:solidFill>
                  <a:srgbClr val="353535"/>
                </a:solidFill>
              </a:rPr>
              <a:t>run the debugger, go to debug menu and click on windows, open it, go to </a:t>
            </a:r>
            <a:r>
              <a:rPr lang="en-US" dirty="0">
                <a:solidFill>
                  <a:srgbClr val="112EAC"/>
                </a:solidFill>
              </a:rPr>
              <a:t>Memory</a:t>
            </a:r>
            <a:r>
              <a:rPr lang="en-US" dirty="0">
                <a:solidFill>
                  <a:srgbClr val="353535"/>
                </a:solidFill>
              </a:rPr>
              <a:t> then choose </a:t>
            </a:r>
            <a:r>
              <a:rPr lang="en-US" b="1" dirty="0">
                <a:solidFill>
                  <a:srgbClr val="C00000"/>
                </a:solidFill>
              </a:rPr>
              <a:t>Memory1</a:t>
            </a:r>
            <a:r>
              <a:rPr lang="en-US" dirty="0">
                <a:solidFill>
                  <a:srgbClr val="353535"/>
                </a:solidFill>
              </a:rPr>
              <a:t>.</a:t>
            </a:r>
          </a:p>
          <a:p>
            <a:pPr marL="1200150" lvl="2" indent="-285750">
              <a:lnSpc>
                <a:spcPct val="130000"/>
              </a:lnSpc>
              <a:buFont typeface="Wingdings" charset="2"/>
              <a:buChar char="§"/>
            </a:pPr>
            <a:r>
              <a:rPr lang="en-US" dirty="0">
                <a:solidFill>
                  <a:srgbClr val="353535"/>
                </a:solidFill>
              </a:rPr>
              <a:t>When you run your program and step over every line you will see the changed values marked with red color.</a:t>
            </a:r>
          </a:p>
          <a:p>
            <a:pPr marL="1200150" lvl="2" indent="-285750">
              <a:lnSpc>
                <a:spcPct val="130000"/>
              </a:lnSpc>
              <a:buFont typeface="Wingdings" charset="2"/>
              <a:buChar char="§"/>
            </a:pPr>
            <a:endParaRPr lang="en-US" b="0" i="0" dirty="0">
              <a:solidFill>
                <a:srgbClr val="353535"/>
              </a:solidFill>
              <a:effectLst/>
            </a:endParaRPr>
          </a:p>
        </p:txBody>
      </p:sp>
      <p:sp>
        <p:nvSpPr>
          <p:cNvPr id="6" name="TextBox 5"/>
          <p:cNvSpPr txBox="1"/>
          <p:nvPr/>
        </p:nvSpPr>
        <p:spPr>
          <a:xfrm>
            <a:off x="2596896" y="4370262"/>
            <a:ext cx="7698326"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en-US" b="1" dirty="0">
                <a:solidFill>
                  <a:srgbClr val="C00000"/>
                </a:solidFill>
              </a:rPr>
              <a:t>You Must be in the Debugging Mode to see </a:t>
            </a:r>
            <a:r>
              <a:rPr lang="en-US" b="1">
                <a:solidFill>
                  <a:srgbClr val="C00000"/>
                </a:solidFill>
              </a:rPr>
              <a:t>the memory or the register window</a:t>
            </a:r>
          </a:p>
        </p:txBody>
      </p:sp>
    </p:spTree>
    <p:extLst>
      <p:ext uri="{BB962C8B-B14F-4D97-AF65-F5344CB8AC3E}">
        <p14:creationId xmlns:p14="http://schemas.microsoft.com/office/powerpoint/2010/main" val="9807642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Slide Number Placeholder 3"/>
          <p:cNvSpPr>
            <a:spLocks noGrp="1"/>
          </p:cNvSpPr>
          <p:nvPr>
            <p:ph type="sldNum" sz="quarter" idx="11"/>
          </p:nvPr>
        </p:nvSpPr>
        <p:spPr>
          <a:noFill/>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hangingPunct="0">
              <a:spcBef>
                <a:spcPct val="20000"/>
              </a:spcBef>
              <a:buClr>
                <a:schemeClr val="tx1"/>
              </a:buClr>
              <a:buChar char="•"/>
              <a:defRPr sz="2400">
                <a:solidFill>
                  <a:schemeClr val="tx1"/>
                </a:solidFill>
                <a:latin typeface="Arial" charset="0"/>
              </a:defRPr>
            </a:lvl1pPr>
            <a:lvl2pPr marL="742950" indent="-285750" eaLnBrk="0" hangingPunct="0">
              <a:spcBef>
                <a:spcPct val="20000"/>
              </a:spcBef>
              <a:buClr>
                <a:schemeClr val="tx1"/>
              </a:buClr>
              <a:buChar char="•"/>
              <a:defRPr sz="2200">
                <a:solidFill>
                  <a:schemeClr val="tx1"/>
                </a:solidFill>
                <a:latin typeface="Arial" charset="0"/>
              </a:defRPr>
            </a:lvl2pPr>
            <a:lvl3pPr marL="1143000" indent="-228600" eaLnBrk="0" hangingPunct="0">
              <a:spcBef>
                <a:spcPct val="20000"/>
              </a:spcBef>
              <a:buClr>
                <a:schemeClr val="tx1"/>
              </a:buClr>
              <a:buChar char="•"/>
              <a:defRPr sz="2000">
                <a:solidFill>
                  <a:schemeClr val="tx1"/>
                </a:solidFill>
                <a:latin typeface="Arial" charset="0"/>
              </a:defRPr>
            </a:lvl3pPr>
            <a:lvl4pPr marL="1600200" indent="-228600" eaLnBrk="0" hangingPunct="0">
              <a:spcBef>
                <a:spcPct val="20000"/>
              </a:spcBef>
              <a:buClr>
                <a:schemeClr val="tx1"/>
              </a:buClr>
              <a:buChar char="–"/>
              <a:defRPr sz="2000">
                <a:solidFill>
                  <a:schemeClr val="tx1"/>
                </a:solidFill>
                <a:latin typeface="Times New Roman" charset="0"/>
              </a:defRPr>
            </a:lvl4pPr>
            <a:lvl5pPr marL="2057400" indent="-228600" eaLnBrk="0" hangingPunct="0">
              <a:spcBef>
                <a:spcPct val="20000"/>
              </a:spcBef>
              <a:buClr>
                <a:schemeClr val="accent1"/>
              </a:buClr>
              <a:buChar char="•"/>
              <a:defRPr sz="2000">
                <a:solidFill>
                  <a:schemeClr val="tx1"/>
                </a:solidFill>
                <a:latin typeface="Times New Roman" charset="0"/>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charset="0"/>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charset="0"/>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charset="0"/>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charset="0"/>
              </a:defRPr>
            </a:lvl9pPr>
          </a:lstStyle>
          <a:p>
            <a:pPr eaLnBrk="1" hangingPunct="1">
              <a:spcBef>
                <a:spcPct val="0"/>
              </a:spcBef>
              <a:buClrTx/>
              <a:buFontTx/>
              <a:buNone/>
            </a:pPr>
            <a:fld id="{8DBC251C-59D7-1448-A9D8-E17D8439A8A5}" type="slidenum">
              <a:rPr lang="en-US" altLang="en-US" sz="1600">
                <a:latin typeface="Times New Roman" charset="0"/>
              </a:rPr>
              <a:pPr eaLnBrk="1" hangingPunct="1">
                <a:spcBef>
                  <a:spcPct val="0"/>
                </a:spcBef>
                <a:buClrTx/>
                <a:buFontTx/>
                <a:buNone/>
              </a:pPr>
              <a:t>24</a:t>
            </a:fld>
            <a:endParaRPr lang="en-US" altLang="en-US" sz="1600">
              <a:latin typeface="Times New Roman" charset="0"/>
            </a:endParaRPr>
          </a:p>
        </p:txBody>
      </p:sp>
      <p:sp>
        <p:nvSpPr>
          <p:cNvPr id="79874" name="Rectangle 2"/>
          <p:cNvSpPr>
            <a:spLocks noGrp="1" noChangeArrowheads="1"/>
          </p:cNvSpPr>
          <p:nvPr>
            <p:ph type="title"/>
          </p:nvPr>
        </p:nvSpPr>
        <p:spPr>
          <a:xfrm>
            <a:off x="1097280" y="286603"/>
            <a:ext cx="10393680" cy="1450757"/>
          </a:xfrm>
        </p:spPr>
        <p:txBody>
          <a:bodyPr>
            <a:normAutofit/>
          </a:bodyPr>
          <a:lstStyle/>
          <a:p>
            <a:pPr>
              <a:defRPr/>
            </a:pPr>
            <a:r>
              <a:rPr lang="en-US" sz="4000" b="1" dirty="0">
                <a:solidFill>
                  <a:srgbClr val="112EAC"/>
                </a:solidFill>
              </a:rPr>
              <a:t>Checking </a:t>
            </a:r>
            <a:r>
              <a:rPr lang="en-US" altLang="en-US" sz="4000" b="1" dirty="0">
                <a:solidFill>
                  <a:srgbClr val="112EAC"/>
                </a:solidFill>
              </a:rPr>
              <a:t>Memory Data</a:t>
            </a:r>
          </a:p>
        </p:txBody>
      </p:sp>
      <p:sp>
        <p:nvSpPr>
          <p:cNvPr id="3" name="Rectangle 2"/>
          <p:cNvSpPr/>
          <p:nvPr/>
        </p:nvSpPr>
        <p:spPr>
          <a:xfrm>
            <a:off x="1237488" y="1914204"/>
            <a:ext cx="9698736" cy="2223814"/>
          </a:xfrm>
          <a:prstGeom prst="rect">
            <a:avLst/>
          </a:prstGeom>
        </p:spPr>
        <p:txBody>
          <a:bodyPr wrap="square">
            <a:spAutoFit/>
          </a:bodyPr>
          <a:lstStyle/>
          <a:p>
            <a:pPr marL="285750" indent="-285750">
              <a:lnSpc>
                <a:spcPct val="130000"/>
              </a:lnSpc>
              <a:buFont typeface="Courier New" charset="0"/>
              <a:buChar char="o"/>
            </a:pPr>
            <a:r>
              <a:rPr lang="en-US" b="1" dirty="0">
                <a:solidFill>
                  <a:srgbClr val="112EAC"/>
                </a:solidFill>
              </a:rPr>
              <a:t>To activate Memory window,</a:t>
            </a:r>
            <a:r>
              <a:rPr lang="en-US" dirty="0">
                <a:solidFill>
                  <a:srgbClr val="112EAC"/>
                </a:solidFill>
              </a:rPr>
              <a:t> </a:t>
            </a:r>
          </a:p>
          <a:p>
            <a:pPr marL="742950" lvl="1" indent="-285750">
              <a:lnSpc>
                <a:spcPct val="130000"/>
              </a:lnSpc>
              <a:buFont typeface="Wingdings" charset="2"/>
              <a:buChar char="§"/>
            </a:pPr>
            <a:r>
              <a:rPr lang="en-US" dirty="0"/>
              <a:t>if you want to see the location of your variable in the memory,</a:t>
            </a:r>
          </a:p>
          <a:p>
            <a:pPr marL="1200150" lvl="2" indent="-285750">
              <a:lnSpc>
                <a:spcPct val="130000"/>
              </a:lnSpc>
              <a:buFont typeface="Wingdings" charset="2"/>
              <a:buChar char="Ø"/>
            </a:pPr>
            <a:r>
              <a:rPr lang="en-US" dirty="0"/>
              <a:t>Memory window search box (on the top of the memory window, Address:) </a:t>
            </a:r>
          </a:p>
          <a:p>
            <a:pPr marL="1200150" lvl="2" indent="-285750">
              <a:lnSpc>
                <a:spcPct val="130000"/>
              </a:lnSpc>
              <a:buFont typeface="Wingdings" charset="2"/>
              <a:buChar char="Ø"/>
            </a:pPr>
            <a:r>
              <a:rPr lang="en-US" dirty="0"/>
              <a:t>write </a:t>
            </a:r>
            <a:r>
              <a:rPr lang="en-US" b="1" dirty="0"/>
              <a:t>&amp;</a:t>
            </a:r>
            <a:r>
              <a:rPr lang="en-US" dirty="0"/>
              <a:t> follow it with the variable name: example: </a:t>
            </a:r>
            <a:r>
              <a:rPr lang="en-US" b="1" dirty="0"/>
              <a:t>&amp;</a:t>
            </a:r>
            <a:r>
              <a:rPr lang="en-US" b="1" dirty="0" err="1"/>
              <a:t>myVal</a:t>
            </a:r>
            <a:r>
              <a:rPr lang="en-US" dirty="0" err="1"/>
              <a:t>l</a:t>
            </a:r>
            <a:r>
              <a:rPr lang="en-US" dirty="0"/>
              <a:t>.</a:t>
            </a:r>
          </a:p>
          <a:p>
            <a:pPr marL="1200150" lvl="2" indent="-285750">
              <a:lnSpc>
                <a:spcPct val="130000"/>
              </a:lnSpc>
              <a:buFont typeface="Wingdings" charset="2"/>
              <a:buChar char="Ø"/>
            </a:pPr>
            <a:r>
              <a:rPr lang="en-US" dirty="0"/>
              <a:t>This will take you to the memory locations of your program (.data section). </a:t>
            </a:r>
          </a:p>
          <a:p>
            <a:pPr marL="1200150" lvl="2" indent="-285750">
              <a:lnSpc>
                <a:spcPct val="130000"/>
              </a:lnSpc>
              <a:buFont typeface="Wingdings" charset="2"/>
              <a:buChar char="§"/>
            </a:pPr>
            <a:endParaRPr lang="en-US" b="0" i="0" dirty="0">
              <a:solidFill>
                <a:srgbClr val="353535"/>
              </a:solidFill>
              <a:effectLst/>
            </a:endParaRPr>
          </a:p>
        </p:txBody>
      </p:sp>
      <p:pic>
        <p:nvPicPr>
          <p:cNvPr id="5" name="Picture 4"/>
          <p:cNvPicPr>
            <a:picLocks noChangeAspect="1"/>
          </p:cNvPicPr>
          <p:nvPr/>
        </p:nvPicPr>
        <p:blipFill>
          <a:blip r:embed="rId2"/>
          <a:stretch>
            <a:fillRect/>
          </a:stretch>
        </p:blipFill>
        <p:spPr>
          <a:xfrm>
            <a:off x="3756220" y="3894535"/>
            <a:ext cx="5075799" cy="2155027"/>
          </a:xfrm>
          <a:prstGeom prst="rect">
            <a:avLst/>
          </a:prstGeom>
        </p:spPr>
      </p:pic>
    </p:spTree>
    <p:extLst>
      <p:ext uri="{BB962C8B-B14F-4D97-AF65-F5344CB8AC3E}">
        <p14:creationId xmlns:p14="http://schemas.microsoft.com/office/powerpoint/2010/main" val="12576855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Slide Number Placeholder 3"/>
          <p:cNvSpPr>
            <a:spLocks noGrp="1"/>
          </p:cNvSpPr>
          <p:nvPr>
            <p:ph type="sldNum" sz="quarter" idx="11"/>
          </p:nvPr>
        </p:nvSpPr>
        <p:spPr>
          <a:noFill/>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hangingPunct="0">
              <a:spcBef>
                <a:spcPct val="20000"/>
              </a:spcBef>
              <a:buClr>
                <a:schemeClr val="tx1"/>
              </a:buClr>
              <a:buChar char="•"/>
              <a:defRPr sz="2400">
                <a:solidFill>
                  <a:schemeClr val="tx1"/>
                </a:solidFill>
                <a:latin typeface="Arial" charset="0"/>
              </a:defRPr>
            </a:lvl1pPr>
            <a:lvl2pPr marL="742950" indent="-285750" eaLnBrk="0" hangingPunct="0">
              <a:spcBef>
                <a:spcPct val="20000"/>
              </a:spcBef>
              <a:buClr>
                <a:schemeClr val="tx1"/>
              </a:buClr>
              <a:buChar char="•"/>
              <a:defRPr sz="2200">
                <a:solidFill>
                  <a:schemeClr val="tx1"/>
                </a:solidFill>
                <a:latin typeface="Arial" charset="0"/>
              </a:defRPr>
            </a:lvl2pPr>
            <a:lvl3pPr marL="1143000" indent="-228600" eaLnBrk="0" hangingPunct="0">
              <a:spcBef>
                <a:spcPct val="20000"/>
              </a:spcBef>
              <a:buClr>
                <a:schemeClr val="tx1"/>
              </a:buClr>
              <a:buChar char="•"/>
              <a:defRPr sz="2000">
                <a:solidFill>
                  <a:schemeClr val="tx1"/>
                </a:solidFill>
                <a:latin typeface="Arial" charset="0"/>
              </a:defRPr>
            </a:lvl3pPr>
            <a:lvl4pPr marL="1600200" indent="-228600" eaLnBrk="0" hangingPunct="0">
              <a:spcBef>
                <a:spcPct val="20000"/>
              </a:spcBef>
              <a:buClr>
                <a:schemeClr val="tx1"/>
              </a:buClr>
              <a:buChar char="–"/>
              <a:defRPr sz="2000">
                <a:solidFill>
                  <a:schemeClr val="tx1"/>
                </a:solidFill>
                <a:latin typeface="Times New Roman" charset="0"/>
              </a:defRPr>
            </a:lvl4pPr>
            <a:lvl5pPr marL="2057400" indent="-228600" eaLnBrk="0" hangingPunct="0">
              <a:spcBef>
                <a:spcPct val="20000"/>
              </a:spcBef>
              <a:buClr>
                <a:schemeClr val="accent1"/>
              </a:buClr>
              <a:buChar char="•"/>
              <a:defRPr sz="2000">
                <a:solidFill>
                  <a:schemeClr val="tx1"/>
                </a:solidFill>
                <a:latin typeface="Times New Roman" charset="0"/>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charset="0"/>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charset="0"/>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charset="0"/>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charset="0"/>
              </a:defRPr>
            </a:lvl9pPr>
          </a:lstStyle>
          <a:p>
            <a:pPr eaLnBrk="1" hangingPunct="1">
              <a:spcBef>
                <a:spcPct val="0"/>
              </a:spcBef>
              <a:buClrTx/>
              <a:buFontTx/>
              <a:buNone/>
            </a:pPr>
            <a:fld id="{8DBC251C-59D7-1448-A9D8-E17D8439A8A5}" type="slidenum">
              <a:rPr lang="en-US" altLang="en-US" sz="1600">
                <a:latin typeface="Times New Roman" charset="0"/>
              </a:rPr>
              <a:pPr eaLnBrk="1" hangingPunct="1">
                <a:spcBef>
                  <a:spcPct val="0"/>
                </a:spcBef>
                <a:buClrTx/>
                <a:buFontTx/>
                <a:buNone/>
              </a:pPr>
              <a:t>25</a:t>
            </a:fld>
            <a:endParaRPr lang="en-US" altLang="en-US" sz="1600">
              <a:latin typeface="Times New Roman" charset="0"/>
            </a:endParaRPr>
          </a:p>
        </p:txBody>
      </p:sp>
      <p:sp>
        <p:nvSpPr>
          <p:cNvPr id="79874" name="Rectangle 2"/>
          <p:cNvSpPr>
            <a:spLocks noGrp="1" noChangeArrowheads="1"/>
          </p:cNvSpPr>
          <p:nvPr>
            <p:ph type="title"/>
          </p:nvPr>
        </p:nvSpPr>
        <p:spPr>
          <a:xfrm>
            <a:off x="1097280" y="286603"/>
            <a:ext cx="10393680" cy="1450757"/>
          </a:xfrm>
        </p:spPr>
        <p:txBody>
          <a:bodyPr>
            <a:normAutofit/>
          </a:bodyPr>
          <a:lstStyle/>
          <a:p>
            <a:pPr>
              <a:defRPr/>
            </a:pPr>
            <a:r>
              <a:rPr lang="en-US" sz="4000" b="1" dirty="0">
                <a:solidFill>
                  <a:srgbClr val="112EAC"/>
                </a:solidFill>
              </a:rPr>
              <a:t>Checking </a:t>
            </a:r>
            <a:r>
              <a:rPr lang="en-US" altLang="en-US" sz="4000" b="1" dirty="0">
                <a:solidFill>
                  <a:srgbClr val="112EAC"/>
                </a:solidFill>
              </a:rPr>
              <a:t>Memory Data</a:t>
            </a:r>
          </a:p>
        </p:txBody>
      </p:sp>
      <p:sp>
        <p:nvSpPr>
          <p:cNvPr id="3" name="Rectangle 2"/>
          <p:cNvSpPr/>
          <p:nvPr/>
        </p:nvSpPr>
        <p:spPr>
          <a:xfrm>
            <a:off x="1237488" y="1914204"/>
            <a:ext cx="7271501" cy="3304110"/>
          </a:xfrm>
          <a:prstGeom prst="rect">
            <a:avLst/>
          </a:prstGeom>
        </p:spPr>
        <p:txBody>
          <a:bodyPr wrap="square">
            <a:spAutoFit/>
          </a:bodyPr>
          <a:lstStyle/>
          <a:p>
            <a:pPr marL="285750" indent="-285750">
              <a:lnSpc>
                <a:spcPct val="130000"/>
              </a:lnSpc>
              <a:buFont typeface="Courier New" charset="0"/>
              <a:buChar char="o"/>
            </a:pPr>
            <a:r>
              <a:rPr lang="en-US" b="1" dirty="0">
                <a:solidFill>
                  <a:srgbClr val="112EAC"/>
                </a:solidFill>
              </a:rPr>
              <a:t>To activate Memory window,</a:t>
            </a:r>
            <a:r>
              <a:rPr lang="en-US" dirty="0">
                <a:solidFill>
                  <a:srgbClr val="112EAC"/>
                </a:solidFill>
              </a:rPr>
              <a:t> </a:t>
            </a:r>
          </a:p>
          <a:p>
            <a:pPr marL="742950" lvl="1" indent="-285750">
              <a:lnSpc>
                <a:spcPct val="130000"/>
              </a:lnSpc>
              <a:buFont typeface="Wingdings" charset="2"/>
              <a:buChar char="§"/>
            </a:pPr>
            <a:r>
              <a:rPr lang="en-US" dirty="0"/>
              <a:t>You can right-click inside the memory window</a:t>
            </a:r>
          </a:p>
          <a:p>
            <a:pPr marL="742950" lvl="1" indent="-285750">
              <a:lnSpc>
                <a:spcPct val="130000"/>
              </a:lnSpc>
              <a:buFont typeface="Wingdings" charset="2"/>
              <a:buChar char="§"/>
            </a:pPr>
            <a:r>
              <a:rPr lang="en-US" dirty="0"/>
              <a:t>You will see </a:t>
            </a:r>
            <a:r>
              <a:rPr lang="en-US" b="1" dirty="0">
                <a:solidFill>
                  <a:srgbClr val="112EAC"/>
                </a:solidFill>
              </a:rPr>
              <a:t>Popup menu for the debugger’s memory window</a:t>
            </a:r>
          </a:p>
          <a:p>
            <a:pPr marL="742950" lvl="1" indent="-285750">
              <a:lnSpc>
                <a:spcPct val="130000"/>
              </a:lnSpc>
              <a:buFont typeface="Wingdings" charset="2"/>
              <a:buChar char="§"/>
            </a:pPr>
            <a:r>
              <a:rPr lang="en-US" dirty="0"/>
              <a:t>You can choose how you want to group your bytes: by 1,2,4, or by 8</a:t>
            </a:r>
          </a:p>
          <a:p>
            <a:pPr marL="742950" lvl="1" indent="-285750">
              <a:lnSpc>
                <a:spcPct val="130000"/>
              </a:lnSpc>
              <a:buFont typeface="Wingdings" charset="2"/>
              <a:buChar char="§"/>
            </a:pPr>
            <a:r>
              <a:rPr lang="en-US" dirty="0"/>
              <a:t>You can also presents data in </a:t>
            </a:r>
            <a:r>
              <a:rPr lang="en-US" b="1" dirty="0"/>
              <a:t>hexadecimal</a:t>
            </a:r>
            <a:r>
              <a:rPr lang="en-US" dirty="0"/>
              <a:t>, </a:t>
            </a:r>
            <a:r>
              <a:rPr lang="en-US" b="1" dirty="0"/>
              <a:t>signed</a:t>
            </a:r>
            <a:r>
              <a:rPr lang="en-US" dirty="0"/>
              <a:t>, or </a:t>
            </a:r>
            <a:r>
              <a:rPr lang="en-US" b="1" dirty="0"/>
              <a:t>unsigned</a:t>
            </a:r>
            <a:r>
              <a:rPr lang="en-US" dirty="0"/>
              <a:t> display</a:t>
            </a:r>
          </a:p>
          <a:p>
            <a:pPr marL="1200150" lvl="2" indent="-285750">
              <a:lnSpc>
                <a:spcPct val="130000"/>
              </a:lnSpc>
              <a:buFont typeface="Wingdings" charset="2"/>
              <a:buChar char="§"/>
            </a:pPr>
            <a:endParaRPr lang="en-US" b="1" dirty="0">
              <a:solidFill>
                <a:schemeClr val="accent3"/>
              </a:solidFill>
            </a:endParaRPr>
          </a:p>
          <a:p>
            <a:pPr marL="1200150" lvl="2" indent="-285750">
              <a:lnSpc>
                <a:spcPct val="130000"/>
              </a:lnSpc>
              <a:buFont typeface="Wingdings" charset="2"/>
              <a:buChar char="§"/>
            </a:pPr>
            <a:endParaRPr lang="en-US" dirty="0"/>
          </a:p>
          <a:p>
            <a:pPr marL="1200150" lvl="2" indent="-285750">
              <a:lnSpc>
                <a:spcPct val="130000"/>
              </a:lnSpc>
              <a:buFont typeface="Wingdings" charset="2"/>
              <a:buChar char="§"/>
            </a:pPr>
            <a:endParaRPr lang="en-US" b="0" i="0" dirty="0">
              <a:solidFill>
                <a:srgbClr val="353535"/>
              </a:solidFill>
              <a:effectLst/>
            </a:endParaRPr>
          </a:p>
        </p:txBody>
      </p:sp>
      <p:pic>
        <p:nvPicPr>
          <p:cNvPr id="2" name="Picture 1"/>
          <p:cNvPicPr>
            <a:picLocks noChangeAspect="1"/>
          </p:cNvPicPr>
          <p:nvPr/>
        </p:nvPicPr>
        <p:blipFill>
          <a:blip r:embed="rId2"/>
          <a:stretch>
            <a:fillRect/>
          </a:stretch>
        </p:blipFill>
        <p:spPr>
          <a:xfrm>
            <a:off x="8508989" y="894687"/>
            <a:ext cx="3506438" cy="5343144"/>
          </a:xfrm>
          <a:prstGeom prst="rect">
            <a:avLst/>
          </a:prstGeom>
        </p:spPr>
      </p:pic>
    </p:spTree>
    <p:extLst>
      <p:ext uri="{BB962C8B-B14F-4D97-AF65-F5344CB8AC3E}">
        <p14:creationId xmlns:p14="http://schemas.microsoft.com/office/powerpoint/2010/main" val="8497247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207CB0-ED17-7F4B-B4CF-C988466EB630}"/>
              </a:ext>
            </a:extLst>
          </p:cNvPr>
          <p:cNvSpPr>
            <a:spLocks noGrp="1"/>
          </p:cNvSpPr>
          <p:nvPr>
            <p:ph type="title"/>
          </p:nvPr>
        </p:nvSpPr>
        <p:spPr/>
        <p:txBody>
          <a:bodyPr/>
          <a:lstStyle/>
          <a:p>
            <a:r>
              <a:rPr lang="en-US" dirty="0"/>
              <a:t>Appendix B </a:t>
            </a:r>
          </a:p>
        </p:txBody>
      </p:sp>
      <p:sp>
        <p:nvSpPr>
          <p:cNvPr id="3" name="Text Placeholder 2">
            <a:extLst>
              <a:ext uri="{FF2B5EF4-FFF2-40B4-BE49-F238E27FC236}">
                <a16:creationId xmlns:a16="http://schemas.microsoft.com/office/drawing/2014/main" id="{B4F772CC-211F-C042-B51D-5928800974B6}"/>
              </a:ext>
            </a:extLst>
          </p:cNvPr>
          <p:cNvSpPr>
            <a:spLocks noGrp="1"/>
          </p:cNvSpPr>
          <p:nvPr>
            <p:ph type="body" idx="1"/>
          </p:nvPr>
        </p:nvSpPr>
        <p:spPr/>
        <p:txBody>
          <a:bodyPr/>
          <a:lstStyle/>
          <a:p>
            <a:r>
              <a:rPr lang="en-US" dirty="0">
                <a:solidFill>
                  <a:srgbClr val="FF0000"/>
                </a:solidFill>
              </a:rPr>
              <a:t>Create a Project</a:t>
            </a:r>
          </a:p>
        </p:txBody>
      </p:sp>
      <p:sp>
        <p:nvSpPr>
          <p:cNvPr id="4" name="Date Placeholder 3">
            <a:extLst>
              <a:ext uri="{FF2B5EF4-FFF2-40B4-BE49-F238E27FC236}">
                <a16:creationId xmlns:a16="http://schemas.microsoft.com/office/drawing/2014/main" id="{43DDDD52-2C0C-CE4F-A45B-EE5A93C572BB}"/>
              </a:ext>
            </a:extLst>
          </p:cNvPr>
          <p:cNvSpPr>
            <a:spLocks noGrp="1"/>
          </p:cNvSpPr>
          <p:nvPr>
            <p:ph type="dt" sz="half" idx="10"/>
          </p:nvPr>
        </p:nvSpPr>
        <p:spPr/>
        <p:txBody>
          <a:bodyPr/>
          <a:lstStyle/>
          <a:p>
            <a:fld id="{E09F40C8-ED72-2944-9749-E772D547E131}" type="datetime1">
              <a:rPr lang="en-US" smtClean="0"/>
              <a:t>4/6/21</a:t>
            </a:fld>
            <a:endParaRPr lang="en-US"/>
          </a:p>
        </p:txBody>
      </p:sp>
      <p:sp>
        <p:nvSpPr>
          <p:cNvPr id="5" name="Footer Placeholder 4">
            <a:extLst>
              <a:ext uri="{FF2B5EF4-FFF2-40B4-BE49-F238E27FC236}">
                <a16:creationId xmlns:a16="http://schemas.microsoft.com/office/drawing/2014/main" id="{B246CFA8-EEA4-F84E-AA64-866AAFBB6B4E}"/>
              </a:ext>
            </a:extLst>
          </p:cNvPr>
          <p:cNvSpPr>
            <a:spLocks noGrp="1"/>
          </p:cNvSpPr>
          <p:nvPr>
            <p:ph type="ftr" sz="quarter" idx="11"/>
          </p:nvPr>
        </p:nvSpPr>
        <p:spPr/>
        <p:txBody>
          <a:bodyPr/>
          <a:lstStyle/>
          <a:p>
            <a:r>
              <a:rPr lang="en-US"/>
              <a:t>Zulkar Nine (email: mnine@gsu.edu)</a:t>
            </a:r>
          </a:p>
        </p:txBody>
      </p:sp>
      <p:sp>
        <p:nvSpPr>
          <p:cNvPr id="6" name="Slide Number Placeholder 5">
            <a:extLst>
              <a:ext uri="{FF2B5EF4-FFF2-40B4-BE49-F238E27FC236}">
                <a16:creationId xmlns:a16="http://schemas.microsoft.com/office/drawing/2014/main" id="{33470BBD-4851-4A41-B1F9-0AF675F7A06F}"/>
              </a:ext>
            </a:extLst>
          </p:cNvPr>
          <p:cNvSpPr>
            <a:spLocks noGrp="1"/>
          </p:cNvSpPr>
          <p:nvPr>
            <p:ph type="sldNum" sz="quarter" idx="12"/>
          </p:nvPr>
        </p:nvSpPr>
        <p:spPr/>
        <p:txBody>
          <a:bodyPr/>
          <a:lstStyle/>
          <a:p>
            <a:fld id="{A476FBAE-CF0C-1C4E-80D4-5B54D0817D1F}" type="slidenum">
              <a:rPr lang="en-US" smtClean="0"/>
              <a:t>26</a:t>
            </a:fld>
            <a:endParaRPr lang="en-US"/>
          </a:p>
        </p:txBody>
      </p:sp>
    </p:spTree>
    <p:extLst>
      <p:ext uri="{BB962C8B-B14F-4D97-AF65-F5344CB8AC3E}">
        <p14:creationId xmlns:p14="http://schemas.microsoft.com/office/powerpoint/2010/main" val="38918887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54DD9E-FB4F-E24C-A7BF-10DC8EC69427}"/>
              </a:ext>
            </a:extLst>
          </p:cNvPr>
          <p:cNvSpPr>
            <a:spLocks noGrp="1"/>
          </p:cNvSpPr>
          <p:nvPr>
            <p:ph type="title"/>
          </p:nvPr>
        </p:nvSpPr>
        <p:spPr/>
        <p:txBody>
          <a:bodyPr>
            <a:normAutofit/>
          </a:bodyPr>
          <a:lstStyle/>
          <a:p>
            <a:pPr marL="457200" marR="0" lvl="1" algn="l" defTabSz="914400" rtl="0" eaLnBrk="1" fontAlgn="auto" latinLnBrk="0" hangingPunct="1">
              <a:lnSpc>
                <a:spcPct val="90000"/>
              </a:lnSpc>
              <a:spcBef>
                <a:spcPts val="500"/>
              </a:spcBef>
              <a:spcAft>
                <a:spcPts val="0"/>
              </a:spcAft>
              <a:buClrTx/>
              <a:buSzTx/>
              <a:tabLst/>
              <a:defRPr/>
            </a:pPr>
            <a:r>
              <a:rPr lang="en-US" sz="4000" kern="1200" dirty="0">
                <a:solidFill>
                  <a:srgbClr val="FF0000"/>
                </a:solidFill>
                <a:latin typeface="Garamond" panose="02020404030301010803" pitchFamily="18" charset="0"/>
                <a:ea typeface="+mn-ea"/>
                <a:cs typeface="+mn-cs"/>
              </a:rPr>
              <a:t>Step 1:</a:t>
            </a:r>
            <a:r>
              <a:rPr lang="en-US" sz="4000" kern="1200" dirty="0">
                <a:solidFill>
                  <a:prstClr val="black"/>
                </a:solidFill>
                <a:latin typeface="Garamond" panose="02020404030301010803" pitchFamily="18" charset="0"/>
                <a:ea typeface="+mn-ea"/>
                <a:cs typeface="+mn-cs"/>
              </a:rPr>
              <a:t> Create a project (1)</a:t>
            </a:r>
          </a:p>
        </p:txBody>
      </p:sp>
      <p:sp>
        <p:nvSpPr>
          <p:cNvPr id="3" name="Slide Number Placeholder 2">
            <a:extLst>
              <a:ext uri="{FF2B5EF4-FFF2-40B4-BE49-F238E27FC236}">
                <a16:creationId xmlns:a16="http://schemas.microsoft.com/office/drawing/2014/main" id="{BA60052C-E2DD-D948-AC3D-20EDC49E15AE}"/>
              </a:ext>
            </a:extLst>
          </p:cNvPr>
          <p:cNvSpPr>
            <a:spLocks noGrp="1"/>
          </p:cNvSpPr>
          <p:nvPr>
            <p:ph type="sldNum" sz="quarter" idx="12"/>
          </p:nvPr>
        </p:nvSpPr>
        <p:spPr/>
        <p:txBody>
          <a:bodyPr/>
          <a:lstStyle/>
          <a:p>
            <a:fld id="{755F7E7C-0370-0947-BF7A-78A4B49FB1FE}" type="slidenum">
              <a:rPr lang="en-US" smtClean="0"/>
              <a:t>27</a:t>
            </a:fld>
            <a:endParaRPr lang="en-US"/>
          </a:p>
        </p:txBody>
      </p:sp>
      <p:sp>
        <p:nvSpPr>
          <p:cNvPr id="4" name="TextBox 3">
            <a:extLst>
              <a:ext uri="{FF2B5EF4-FFF2-40B4-BE49-F238E27FC236}">
                <a16:creationId xmlns:a16="http://schemas.microsoft.com/office/drawing/2014/main" id="{EA8AEFFD-3254-CF4E-82F6-E3EFB9CCBF2E}"/>
              </a:ext>
            </a:extLst>
          </p:cNvPr>
          <p:cNvSpPr txBox="1"/>
          <p:nvPr/>
        </p:nvSpPr>
        <p:spPr>
          <a:xfrm>
            <a:off x="1242123" y="1798280"/>
            <a:ext cx="9272015" cy="1711366"/>
          </a:xfrm>
          <a:prstGeom prst="rect">
            <a:avLst/>
          </a:prstGeom>
          <a:noFill/>
        </p:spPr>
        <p:txBody>
          <a:bodyPr wrap="square" rtlCol="0">
            <a:spAutoFit/>
          </a:bodyPr>
          <a:lstStyle/>
          <a:p>
            <a:pPr marL="342900" indent="-342900">
              <a:lnSpc>
                <a:spcPct val="150000"/>
              </a:lnSpc>
              <a:buAutoNum type="arabicParenBoth"/>
            </a:pPr>
            <a:r>
              <a:rPr lang="en-US" dirty="0"/>
              <a:t>Start Visual Studio</a:t>
            </a:r>
          </a:p>
          <a:p>
            <a:pPr marL="342900" indent="-342900">
              <a:lnSpc>
                <a:spcPct val="150000"/>
              </a:lnSpc>
              <a:buAutoNum type="arabicParenBoth"/>
            </a:pPr>
            <a:r>
              <a:rPr lang="en-US" dirty="0"/>
              <a:t>Click Create a new Project</a:t>
            </a:r>
          </a:p>
          <a:p>
            <a:pPr>
              <a:lnSpc>
                <a:spcPct val="150000"/>
              </a:lnSpc>
            </a:pPr>
            <a:endParaRPr lang="en-US" dirty="0"/>
          </a:p>
          <a:p>
            <a:pPr>
              <a:lnSpc>
                <a:spcPct val="150000"/>
              </a:lnSpc>
            </a:pPr>
            <a:endParaRPr lang="en-US" dirty="0"/>
          </a:p>
        </p:txBody>
      </p:sp>
      <p:pic>
        <p:nvPicPr>
          <p:cNvPr id="6" name="Picture 5">
            <a:extLst>
              <a:ext uri="{FF2B5EF4-FFF2-40B4-BE49-F238E27FC236}">
                <a16:creationId xmlns:a16="http://schemas.microsoft.com/office/drawing/2014/main" id="{4185A5B4-0C3E-0F41-B9A2-A868DA6AB302}"/>
              </a:ext>
            </a:extLst>
          </p:cNvPr>
          <p:cNvPicPr>
            <a:picLocks noChangeAspect="1"/>
          </p:cNvPicPr>
          <p:nvPr/>
        </p:nvPicPr>
        <p:blipFill>
          <a:blip r:embed="rId2"/>
          <a:stretch>
            <a:fillRect/>
          </a:stretch>
        </p:blipFill>
        <p:spPr>
          <a:xfrm>
            <a:off x="4947566" y="1737360"/>
            <a:ext cx="5861022" cy="4024365"/>
          </a:xfrm>
          <a:prstGeom prst="rect">
            <a:avLst/>
          </a:prstGeom>
        </p:spPr>
      </p:pic>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72A2A00F-6555-E340-9066-2C9377FC479F}"/>
                  </a:ext>
                </a:extLst>
              </p14:cNvPr>
              <p14:cNvContentPartPr/>
              <p14:nvPr/>
            </p14:nvContentPartPr>
            <p14:xfrm>
              <a:off x="12138853" y="6297053"/>
              <a:ext cx="360" cy="360"/>
            </p14:xfrm>
          </p:contentPart>
        </mc:Choice>
        <mc:Fallback xmlns="">
          <p:pic>
            <p:nvPicPr>
              <p:cNvPr id="7" name="Ink 6">
                <a:extLst>
                  <a:ext uri="{FF2B5EF4-FFF2-40B4-BE49-F238E27FC236}">
                    <a16:creationId xmlns:a16="http://schemas.microsoft.com/office/drawing/2014/main" id="{72A2A00F-6555-E340-9066-2C9377FC479F}"/>
                  </a:ext>
                </a:extLst>
              </p:cNvPr>
              <p:cNvPicPr/>
              <p:nvPr/>
            </p:nvPicPr>
            <p:blipFill>
              <a:blip r:embed="rId4"/>
              <a:stretch>
                <a:fillRect/>
              </a:stretch>
            </p:blipFill>
            <p:spPr>
              <a:xfrm>
                <a:off x="12130213" y="6288053"/>
                <a:ext cx="18000" cy="18000"/>
              </a:xfrm>
              <a:prstGeom prst="rect">
                <a:avLst/>
              </a:prstGeom>
            </p:spPr>
          </p:pic>
        </mc:Fallback>
      </mc:AlternateContent>
      <p:grpSp>
        <p:nvGrpSpPr>
          <p:cNvPr id="13" name="Group 12">
            <a:extLst>
              <a:ext uri="{FF2B5EF4-FFF2-40B4-BE49-F238E27FC236}">
                <a16:creationId xmlns:a16="http://schemas.microsoft.com/office/drawing/2014/main" id="{DECFD24A-53E7-FA4D-BB1D-78A450FAC35B}"/>
              </a:ext>
            </a:extLst>
          </p:cNvPr>
          <p:cNvGrpSpPr/>
          <p:nvPr/>
        </p:nvGrpSpPr>
        <p:grpSpPr>
          <a:xfrm>
            <a:off x="8381893" y="4031933"/>
            <a:ext cx="2100960" cy="820440"/>
            <a:chOff x="8381893" y="4031933"/>
            <a:chExt cx="2100960" cy="820440"/>
          </a:xfrm>
        </p:grpSpPr>
        <mc:AlternateContent xmlns:mc="http://schemas.openxmlformats.org/markup-compatibility/2006" xmlns:p14="http://schemas.microsoft.com/office/powerpoint/2010/main">
          <mc:Choice Requires="p14">
            <p:contentPart p14:bwMode="auto" r:id="rId5">
              <p14:nvContentPartPr>
                <p14:cNvPr id="9" name="Ink 8">
                  <a:extLst>
                    <a:ext uri="{FF2B5EF4-FFF2-40B4-BE49-F238E27FC236}">
                      <a16:creationId xmlns:a16="http://schemas.microsoft.com/office/drawing/2014/main" id="{78DF1839-DD12-0549-9238-98EAF3E8F5E8}"/>
                    </a:ext>
                  </a:extLst>
                </p14:cNvPr>
                <p14:cNvContentPartPr/>
                <p14:nvPr/>
              </p14:nvContentPartPr>
              <p14:xfrm>
                <a:off x="8381893" y="4038053"/>
                <a:ext cx="651240" cy="693000"/>
              </p14:xfrm>
            </p:contentPart>
          </mc:Choice>
          <mc:Fallback xmlns="">
            <p:pic>
              <p:nvPicPr>
                <p:cNvPr id="9" name="Ink 8">
                  <a:extLst>
                    <a:ext uri="{FF2B5EF4-FFF2-40B4-BE49-F238E27FC236}">
                      <a16:creationId xmlns:a16="http://schemas.microsoft.com/office/drawing/2014/main" id="{78DF1839-DD12-0549-9238-98EAF3E8F5E8}"/>
                    </a:ext>
                  </a:extLst>
                </p:cNvPr>
                <p:cNvPicPr/>
                <p:nvPr/>
              </p:nvPicPr>
              <p:blipFill>
                <a:blip r:embed="rId6"/>
                <a:stretch>
                  <a:fillRect/>
                </a:stretch>
              </p:blipFill>
              <p:spPr>
                <a:xfrm>
                  <a:off x="8366413" y="4022573"/>
                  <a:ext cx="681840" cy="7236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0" name="Ink 9">
                  <a:extLst>
                    <a:ext uri="{FF2B5EF4-FFF2-40B4-BE49-F238E27FC236}">
                      <a16:creationId xmlns:a16="http://schemas.microsoft.com/office/drawing/2014/main" id="{71D8E5D9-E511-2C4E-B838-AD216453E4A8}"/>
                    </a:ext>
                  </a:extLst>
                </p14:cNvPr>
                <p14:cNvContentPartPr/>
                <p14:nvPr/>
              </p14:nvContentPartPr>
              <p14:xfrm>
                <a:off x="8831533" y="4037333"/>
                <a:ext cx="249120" cy="26640"/>
              </p14:xfrm>
            </p:contentPart>
          </mc:Choice>
          <mc:Fallback xmlns="">
            <p:pic>
              <p:nvPicPr>
                <p:cNvPr id="10" name="Ink 9">
                  <a:extLst>
                    <a:ext uri="{FF2B5EF4-FFF2-40B4-BE49-F238E27FC236}">
                      <a16:creationId xmlns:a16="http://schemas.microsoft.com/office/drawing/2014/main" id="{71D8E5D9-E511-2C4E-B838-AD216453E4A8}"/>
                    </a:ext>
                  </a:extLst>
                </p:cNvPr>
                <p:cNvPicPr/>
                <p:nvPr/>
              </p:nvPicPr>
              <p:blipFill>
                <a:blip r:embed="rId8"/>
                <a:stretch>
                  <a:fillRect/>
                </a:stretch>
              </p:blipFill>
              <p:spPr>
                <a:xfrm>
                  <a:off x="8816413" y="4022213"/>
                  <a:ext cx="279720" cy="572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2" name="Ink 11">
                  <a:extLst>
                    <a:ext uri="{FF2B5EF4-FFF2-40B4-BE49-F238E27FC236}">
                      <a16:creationId xmlns:a16="http://schemas.microsoft.com/office/drawing/2014/main" id="{0D0B58A1-BD21-7C47-A3B9-F00BB4677538}"/>
                    </a:ext>
                  </a:extLst>
                </p14:cNvPr>
                <p14:cNvContentPartPr/>
                <p14:nvPr/>
              </p14:nvContentPartPr>
              <p14:xfrm>
                <a:off x="8836933" y="4031933"/>
                <a:ext cx="1645920" cy="820440"/>
              </p14:xfrm>
            </p:contentPart>
          </mc:Choice>
          <mc:Fallback xmlns="">
            <p:pic>
              <p:nvPicPr>
                <p:cNvPr id="12" name="Ink 11">
                  <a:extLst>
                    <a:ext uri="{FF2B5EF4-FFF2-40B4-BE49-F238E27FC236}">
                      <a16:creationId xmlns:a16="http://schemas.microsoft.com/office/drawing/2014/main" id="{0D0B58A1-BD21-7C47-A3B9-F00BB4677538}"/>
                    </a:ext>
                  </a:extLst>
                </p:cNvPr>
                <p:cNvPicPr/>
                <p:nvPr/>
              </p:nvPicPr>
              <p:blipFill>
                <a:blip r:embed="rId10"/>
                <a:stretch>
                  <a:fillRect/>
                </a:stretch>
              </p:blipFill>
              <p:spPr>
                <a:xfrm>
                  <a:off x="8821813" y="4016813"/>
                  <a:ext cx="1676520" cy="851040"/>
                </a:xfrm>
                <a:prstGeom prst="rect">
                  <a:avLst/>
                </a:prstGeom>
              </p:spPr>
            </p:pic>
          </mc:Fallback>
        </mc:AlternateContent>
      </p:grpSp>
    </p:spTree>
    <p:extLst>
      <p:ext uri="{BB962C8B-B14F-4D97-AF65-F5344CB8AC3E}">
        <p14:creationId xmlns:p14="http://schemas.microsoft.com/office/powerpoint/2010/main" val="33034788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CE72FF-C0C4-C948-B082-A94208356CBB}"/>
              </a:ext>
            </a:extLst>
          </p:cNvPr>
          <p:cNvSpPr>
            <a:spLocks noGrp="1"/>
          </p:cNvSpPr>
          <p:nvPr>
            <p:ph type="title"/>
          </p:nvPr>
        </p:nvSpPr>
        <p:spPr/>
        <p:txBody>
          <a:bodyPr>
            <a:normAutofit/>
          </a:bodyPr>
          <a:lstStyle/>
          <a:p>
            <a:r>
              <a:rPr lang="en-US" sz="4000" dirty="0">
                <a:solidFill>
                  <a:srgbClr val="FF0000"/>
                </a:solidFill>
              </a:rPr>
              <a:t>Step 1:</a:t>
            </a:r>
            <a:r>
              <a:rPr lang="en-US" sz="4000" dirty="0">
                <a:solidFill>
                  <a:prstClr val="black"/>
                </a:solidFill>
              </a:rPr>
              <a:t> Create a project (2)</a:t>
            </a:r>
            <a:endParaRPr lang="en-US" sz="4000" dirty="0"/>
          </a:p>
        </p:txBody>
      </p:sp>
      <p:sp>
        <p:nvSpPr>
          <p:cNvPr id="3" name="Slide Number Placeholder 2">
            <a:extLst>
              <a:ext uri="{FF2B5EF4-FFF2-40B4-BE49-F238E27FC236}">
                <a16:creationId xmlns:a16="http://schemas.microsoft.com/office/drawing/2014/main" id="{B9482D79-7D7A-7C47-92B9-B9265D30A105}"/>
              </a:ext>
            </a:extLst>
          </p:cNvPr>
          <p:cNvSpPr>
            <a:spLocks noGrp="1"/>
          </p:cNvSpPr>
          <p:nvPr>
            <p:ph type="sldNum" sz="quarter" idx="12"/>
          </p:nvPr>
        </p:nvSpPr>
        <p:spPr/>
        <p:txBody>
          <a:bodyPr/>
          <a:lstStyle/>
          <a:p>
            <a:fld id="{755F7E7C-0370-0947-BF7A-78A4B49FB1FE}" type="slidenum">
              <a:rPr lang="en-US" smtClean="0"/>
              <a:t>28</a:t>
            </a:fld>
            <a:endParaRPr lang="en-US"/>
          </a:p>
        </p:txBody>
      </p:sp>
      <p:sp>
        <p:nvSpPr>
          <p:cNvPr id="4" name="TextBox 3">
            <a:extLst>
              <a:ext uri="{FF2B5EF4-FFF2-40B4-BE49-F238E27FC236}">
                <a16:creationId xmlns:a16="http://schemas.microsoft.com/office/drawing/2014/main" id="{D392F2BC-AF63-9341-82D7-65D9C270638D}"/>
              </a:ext>
            </a:extLst>
          </p:cNvPr>
          <p:cNvSpPr txBox="1"/>
          <p:nvPr/>
        </p:nvSpPr>
        <p:spPr>
          <a:xfrm>
            <a:off x="1242123" y="1798280"/>
            <a:ext cx="9272015" cy="2126864"/>
          </a:xfrm>
          <a:prstGeom prst="rect">
            <a:avLst/>
          </a:prstGeom>
          <a:noFill/>
        </p:spPr>
        <p:txBody>
          <a:bodyPr wrap="square" rtlCol="0">
            <a:spAutoFit/>
          </a:bodyPr>
          <a:lstStyle/>
          <a:p>
            <a:pPr marL="342900" indent="-342900">
              <a:lnSpc>
                <a:spcPct val="150000"/>
              </a:lnSpc>
              <a:buAutoNum type="arabicParenBoth"/>
            </a:pPr>
            <a:r>
              <a:rPr lang="en-US" dirty="0"/>
              <a:t>Select C++ as language</a:t>
            </a:r>
          </a:p>
          <a:p>
            <a:pPr marL="342900" indent="-342900">
              <a:lnSpc>
                <a:spcPct val="150000"/>
              </a:lnSpc>
              <a:buAutoNum type="arabicParenBoth"/>
            </a:pPr>
            <a:r>
              <a:rPr lang="en-US" dirty="0"/>
              <a:t>Select Empty Project</a:t>
            </a:r>
          </a:p>
          <a:p>
            <a:pPr marL="342900" indent="-342900">
              <a:lnSpc>
                <a:spcPct val="150000"/>
              </a:lnSpc>
              <a:buAutoNum type="arabicParenBoth"/>
            </a:pPr>
            <a:r>
              <a:rPr lang="en-US" dirty="0"/>
              <a:t>Click Next</a:t>
            </a:r>
          </a:p>
          <a:p>
            <a:pPr>
              <a:lnSpc>
                <a:spcPct val="150000"/>
              </a:lnSpc>
            </a:pPr>
            <a:endParaRPr lang="en-US" dirty="0"/>
          </a:p>
          <a:p>
            <a:pPr>
              <a:lnSpc>
                <a:spcPct val="150000"/>
              </a:lnSpc>
            </a:pPr>
            <a:endParaRPr lang="en-US" dirty="0"/>
          </a:p>
        </p:txBody>
      </p:sp>
      <p:pic>
        <p:nvPicPr>
          <p:cNvPr id="6" name="Picture 5">
            <a:extLst>
              <a:ext uri="{FF2B5EF4-FFF2-40B4-BE49-F238E27FC236}">
                <a16:creationId xmlns:a16="http://schemas.microsoft.com/office/drawing/2014/main" id="{5D0259DA-A404-7D40-A76C-BA1BBA54352D}"/>
              </a:ext>
            </a:extLst>
          </p:cNvPr>
          <p:cNvPicPr>
            <a:picLocks noChangeAspect="1"/>
          </p:cNvPicPr>
          <p:nvPr/>
        </p:nvPicPr>
        <p:blipFill>
          <a:blip r:embed="rId2"/>
          <a:stretch>
            <a:fillRect/>
          </a:stretch>
        </p:blipFill>
        <p:spPr>
          <a:xfrm>
            <a:off x="4236480" y="1737360"/>
            <a:ext cx="6976003" cy="4461468"/>
          </a:xfrm>
          <a:prstGeom prst="rect">
            <a:avLst/>
          </a:prstGeom>
        </p:spPr>
      </p:pic>
      <p:grpSp>
        <p:nvGrpSpPr>
          <p:cNvPr id="14" name="Group 13">
            <a:extLst>
              <a:ext uri="{FF2B5EF4-FFF2-40B4-BE49-F238E27FC236}">
                <a16:creationId xmlns:a16="http://schemas.microsoft.com/office/drawing/2014/main" id="{BDA4DBBA-5434-1147-BBBF-0F460A61C934}"/>
              </a:ext>
            </a:extLst>
          </p:cNvPr>
          <p:cNvGrpSpPr/>
          <p:nvPr/>
        </p:nvGrpSpPr>
        <p:grpSpPr>
          <a:xfrm>
            <a:off x="7048453" y="2380973"/>
            <a:ext cx="3847320" cy="958320"/>
            <a:chOff x="7048453" y="2380973"/>
            <a:chExt cx="3847320" cy="958320"/>
          </a:xfrm>
        </p:grpSpPr>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208A1621-E034-6C40-BADE-A9A15E1C1631}"/>
                    </a:ext>
                  </a:extLst>
                </p14:cNvPr>
                <p14:cNvContentPartPr/>
                <p14:nvPr/>
              </p14:nvContentPartPr>
              <p14:xfrm>
                <a:off x="7122253" y="2380973"/>
                <a:ext cx="883440" cy="376200"/>
              </p14:xfrm>
            </p:contentPart>
          </mc:Choice>
          <mc:Fallback xmlns="">
            <p:pic>
              <p:nvPicPr>
                <p:cNvPr id="5" name="Ink 4">
                  <a:extLst>
                    <a:ext uri="{FF2B5EF4-FFF2-40B4-BE49-F238E27FC236}">
                      <a16:creationId xmlns:a16="http://schemas.microsoft.com/office/drawing/2014/main" id="{208A1621-E034-6C40-BADE-A9A15E1C1631}"/>
                    </a:ext>
                  </a:extLst>
                </p:cNvPr>
                <p:cNvPicPr/>
                <p:nvPr/>
              </p:nvPicPr>
              <p:blipFill>
                <a:blip r:embed="rId4"/>
                <a:stretch>
                  <a:fillRect/>
                </a:stretch>
              </p:blipFill>
              <p:spPr>
                <a:xfrm>
                  <a:off x="7107133" y="2365853"/>
                  <a:ext cx="914040" cy="4064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2ED85AC3-0DE3-DC4E-B33F-81A54845F624}"/>
                    </a:ext>
                  </a:extLst>
                </p14:cNvPr>
                <p14:cNvContentPartPr/>
                <p14:nvPr/>
              </p14:nvContentPartPr>
              <p14:xfrm>
                <a:off x="7519333" y="2391773"/>
                <a:ext cx="507600" cy="354960"/>
              </p14:xfrm>
            </p:contentPart>
          </mc:Choice>
          <mc:Fallback xmlns="">
            <p:pic>
              <p:nvPicPr>
                <p:cNvPr id="7" name="Ink 6">
                  <a:extLst>
                    <a:ext uri="{FF2B5EF4-FFF2-40B4-BE49-F238E27FC236}">
                      <a16:creationId xmlns:a16="http://schemas.microsoft.com/office/drawing/2014/main" id="{2ED85AC3-0DE3-DC4E-B33F-81A54845F624}"/>
                    </a:ext>
                  </a:extLst>
                </p:cNvPr>
                <p:cNvPicPr/>
                <p:nvPr/>
              </p:nvPicPr>
              <p:blipFill>
                <a:blip r:embed="rId6"/>
                <a:stretch>
                  <a:fillRect/>
                </a:stretch>
              </p:blipFill>
              <p:spPr>
                <a:xfrm>
                  <a:off x="7503853" y="2376293"/>
                  <a:ext cx="538200" cy="3855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9" name="Ink 8">
                  <a:extLst>
                    <a:ext uri="{FF2B5EF4-FFF2-40B4-BE49-F238E27FC236}">
                      <a16:creationId xmlns:a16="http://schemas.microsoft.com/office/drawing/2014/main" id="{F354BC6F-F6FA-5F4E-BFB0-C330F63A2BD5}"/>
                    </a:ext>
                  </a:extLst>
                </p14:cNvPr>
                <p14:cNvContentPartPr/>
                <p14:nvPr/>
              </p14:nvContentPartPr>
              <p14:xfrm>
                <a:off x="7074733" y="2804333"/>
                <a:ext cx="513720" cy="307440"/>
              </p14:xfrm>
            </p:contentPart>
          </mc:Choice>
          <mc:Fallback xmlns="">
            <p:pic>
              <p:nvPicPr>
                <p:cNvPr id="9" name="Ink 8">
                  <a:extLst>
                    <a:ext uri="{FF2B5EF4-FFF2-40B4-BE49-F238E27FC236}">
                      <a16:creationId xmlns:a16="http://schemas.microsoft.com/office/drawing/2014/main" id="{F354BC6F-F6FA-5F4E-BFB0-C330F63A2BD5}"/>
                    </a:ext>
                  </a:extLst>
                </p:cNvPr>
                <p:cNvPicPr/>
                <p:nvPr/>
              </p:nvPicPr>
              <p:blipFill>
                <a:blip r:embed="rId8"/>
                <a:stretch>
                  <a:fillRect/>
                </a:stretch>
              </p:blipFill>
              <p:spPr>
                <a:xfrm>
                  <a:off x="7059613" y="2789213"/>
                  <a:ext cx="544320" cy="3376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1" name="Ink 10">
                  <a:extLst>
                    <a:ext uri="{FF2B5EF4-FFF2-40B4-BE49-F238E27FC236}">
                      <a16:creationId xmlns:a16="http://schemas.microsoft.com/office/drawing/2014/main" id="{06B50CF0-329A-F541-A0D4-05DFC9DED10F}"/>
                    </a:ext>
                  </a:extLst>
                </p14:cNvPr>
                <p14:cNvContentPartPr/>
                <p14:nvPr/>
              </p14:nvContentPartPr>
              <p14:xfrm>
                <a:off x="7551013" y="2751413"/>
                <a:ext cx="2381760" cy="74520"/>
              </p14:xfrm>
            </p:contentPart>
          </mc:Choice>
          <mc:Fallback xmlns="">
            <p:pic>
              <p:nvPicPr>
                <p:cNvPr id="11" name="Ink 10">
                  <a:extLst>
                    <a:ext uri="{FF2B5EF4-FFF2-40B4-BE49-F238E27FC236}">
                      <a16:creationId xmlns:a16="http://schemas.microsoft.com/office/drawing/2014/main" id="{06B50CF0-329A-F541-A0D4-05DFC9DED10F}"/>
                    </a:ext>
                  </a:extLst>
                </p:cNvPr>
                <p:cNvPicPr/>
                <p:nvPr/>
              </p:nvPicPr>
              <p:blipFill>
                <a:blip r:embed="rId10"/>
                <a:stretch>
                  <a:fillRect/>
                </a:stretch>
              </p:blipFill>
              <p:spPr>
                <a:xfrm>
                  <a:off x="7535893" y="2736293"/>
                  <a:ext cx="241200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2" name="Ink 11">
                  <a:extLst>
                    <a:ext uri="{FF2B5EF4-FFF2-40B4-BE49-F238E27FC236}">
                      <a16:creationId xmlns:a16="http://schemas.microsoft.com/office/drawing/2014/main" id="{29216853-1FC9-FD42-B836-84B876D6A78D}"/>
                    </a:ext>
                  </a:extLst>
                </p14:cNvPr>
                <p14:cNvContentPartPr/>
                <p14:nvPr/>
              </p14:nvContentPartPr>
              <p14:xfrm>
                <a:off x="9863653" y="2756813"/>
                <a:ext cx="1032120" cy="534960"/>
              </p14:xfrm>
            </p:contentPart>
          </mc:Choice>
          <mc:Fallback xmlns="">
            <p:pic>
              <p:nvPicPr>
                <p:cNvPr id="12" name="Ink 11">
                  <a:extLst>
                    <a:ext uri="{FF2B5EF4-FFF2-40B4-BE49-F238E27FC236}">
                      <a16:creationId xmlns:a16="http://schemas.microsoft.com/office/drawing/2014/main" id="{29216853-1FC9-FD42-B836-84B876D6A78D}"/>
                    </a:ext>
                  </a:extLst>
                </p:cNvPr>
                <p:cNvPicPr/>
                <p:nvPr/>
              </p:nvPicPr>
              <p:blipFill>
                <a:blip r:embed="rId12"/>
                <a:stretch>
                  <a:fillRect/>
                </a:stretch>
              </p:blipFill>
              <p:spPr>
                <a:xfrm>
                  <a:off x="9848173" y="2741693"/>
                  <a:ext cx="1062720" cy="5652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3" name="Ink 12">
                  <a:extLst>
                    <a:ext uri="{FF2B5EF4-FFF2-40B4-BE49-F238E27FC236}">
                      <a16:creationId xmlns:a16="http://schemas.microsoft.com/office/drawing/2014/main" id="{702A0502-C763-9843-BD92-4FC2E348D0D3}"/>
                    </a:ext>
                  </a:extLst>
                </p14:cNvPr>
                <p14:cNvContentPartPr/>
                <p14:nvPr/>
              </p14:nvContentPartPr>
              <p14:xfrm>
                <a:off x="7048453" y="3042653"/>
                <a:ext cx="3133080" cy="296640"/>
              </p14:xfrm>
            </p:contentPart>
          </mc:Choice>
          <mc:Fallback xmlns="">
            <p:pic>
              <p:nvPicPr>
                <p:cNvPr id="13" name="Ink 12">
                  <a:extLst>
                    <a:ext uri="{FF2B5EF4-FFF2-40B4-BE49-F238E27FC236}">
                      <a16:creationId xmlns:a16="http://schemas.microsoft.com/office/drawing/2014/main" id="{702A0502-C763-9843-BD92-4FC2E348D0D3}"/>
                    </a:ext>
                  </a:extLst>
                </p:cNvPr>
                <p:cNvPicPr/>
                <p:nvPr/>
              </p:nvPicPr>
              <p:blipFill>
                <a:blip r:embed="rId14"/>
                <a:stretch>
                  <a:fillRect/>
                </a:stretch>
              </p:blipFill>
              <p:spPr>
                <a:xfrm>
                  <a:off x="7032973" y="3027173"/>
                  <a:ext cx="3163680" cy="3272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5">
            <p14:nvContentPartPr>
              <p14:cNvPr id="15" name="Ink 14">
                <a:extLst>
                  <a:ext uri="{FF2B5EF4-FFF2-40B4-BE49-F238E27FC236}">
                    <a16:creationId xmlns:a16="http://schemas.microsoft.com/office/drawing/2014/main" id="{DD04EEEF-7237-AC40-91B3-EADA6ABBA41A}"/>
                  </a:ext>
                </a:extLst>
              </p14:cNvPr>
              <p14:cNvContentPartPr/>
              <p14:nvPr/>
            </p14:nvContentPartPr>
            <p14:xfrm>
              <a:off x="10307893" y="5599013"/>
              <a:ext cx="783360" cy="634680"/>
            </p14:xfrm>
          </p:contentPart>
        </mc:Choice>
        <mc:Fallback xmlns="">
          <p:pic>
            <p:nvPicPr>
              <p:cNvPr id="15" name="Ink 14">
                <a:extLst>
                  <a:ext uri="{FF2B5EF4-FFF2-40B4-BE49-F238E27FC236}">
                    <a16:creationId xmlns:a16="http://schemas.microsoft.com/office/drawing/2014/main" id="{DD04EEEF-7237-AC40-91B3-EADA6ABBA41A}"/>
                  </a:ext>
                </a:extLst>
              </p:cNvPr>
              <p:cNvPicPr/>
              <p:nvPr/>
            </p:nvPicPr>
            <p:blipFill>
              <a:blip r:embed="rId16"/>
              <a:stretch>
                <a:fillRect/>
              </a:stretch>
            </p:blipFill>
            <p:spPr>
              <a:xfrm>
                <a:off x="10292773" y="5583893"/>
                <a:ext cx="813960" cy="665280"/>
              </a:xfrm>
              <a:prstGeom prst="rect">
                <a:avLst/>
              </a:prstGeom>
            </p:spPr>
          </p:pic>
        </mc:Fallback>
      </mc:AlternateContent>
    </p:spTree>
    <p:extLst>
      <p:ext uri="{BB962C8B-B14F-4D97-AF65-F5344CB8AC3E}">
        <p14:creationId xmlns:p14="http://schemas.microsoft.com/office/powerpoint/2010/main" val="13369511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DCDC2-B425-C041-B5F1-D9A89997A521}"/>
              </a:ext>
            </a:extLst>
          </p:cNvPr>
          <p:cNvSpPr>
            <a:spLocks noGrp="1"/>
          </p:cNvSpPr>
          <p:nvPr>
            <p:ph type="title"/>
          </p:nvPr>
        </p:nvSpPr>
        <p:spPr/>
        <p:txBody>
          <a:bodyPr>
            <a:normAutofit/>
          </a:bodyPr>
          <a:lstStyle/>
          <a:p>
            <a:r>
              <a:rPr lang="en-US" sz="4000" dirty="0">
                <a:solidFill>
                  <a:srgbClr val="FF0000"/>
                </a:solidFill>
              </a:rPr>
              <a:t>Step 1:</a:t>
            </a:r>
            <a:r>
              <a:rPr lang="en-US" sz="4000" dirty="0">
                <a:solidFill>
                  <a:prstClr val="black"/>
                </a:solidFill>
              </a:rPr>
              <a:t> Create a project (3)</a:t>
            </a:r>
            <a:endParaRPr lang="en-US" sz="4000" dirty="0"/>
          </a:p>
        </p:txBody>
      </p:sp>
      <p:sp>
        <p:nvSpPr>
          <p:cNvPr id="3" name="Slide Number Placeholder 2">
            <a:extLst>
              <a:ext uri="{FF2B5EF4-FFF2-40B4-BE49-F238E27FC236}">
                <a16:creationId xmlns:a16="http://schemas.microsoft.com/office/drawing/2014/main" id="{4C25CC0E-DF69-8F4C-AECD-2F1FDC2DFC48}"/>
              </a:ext>
            </a:extLst>
          </p:cNvPr>
          <p:cNvSpPr>
            <a:spLocks noGrp="1"/>
          </p:cNvSpPr>
          <p:nvPr>
            <p:ph type="sldNum" sz="quarter" idx="12"/>
          </p:nvPr>
        </p:nvSpPr>
        <p:spPr/>
        <p:txBody>
          <a:bodyPr/>
          <a:lstStyle/>
          <a:p>
            <a:fld id="{755F7E7C-0370-0947-BF7A-78A4B49FB1FE}" type="slidenum">
              <a:rPr lang="en-US" smtClean="0"/>
              <a:t>29</a:t>
            </a:fld>
            <a:endParaRPr lang="en-US"/>
          </a:p>
        </p:txBody>
      </p:sp>
      <p:sp>
        <p:nvSpPr>
          <p:cNvPr id="4" name="TextBox 3">
            <a:extLst>
              <a:ext uri="{FF2B5EF4-FFF2-40B4-BE49-F238E27FC236}">
                <a16:creationId xmlns:a16="http://schemas.microsoft.com/office/drawing/2014/main" id="{BDC7840B-DA8B-F642-8703-686C4A7E6D46}"/>
              </a:ext>
            </a:extLst>
          </p:cNvPr>
          <p:cNvSpPr txBox="1"/>
          <p:nvPr/>
        </p:nvSpPr>
        <p:spPr>
          <a:xfrm>
            <a:off x="1242123" y="1798280"/>
            <a:ext cx="9272015" cy="2957861"/>
          </a:xfrm>
          <a:prstGeom prst="rect">
            <a:avLst/>
          </a:prstGeom>
          <a:noFill/>
        </p:spPr>
        <p:txBody>
          <a:bodyPr wrap="square" rtlCol="0">
            <a:spAutoFit/>
          </a:bodyPr>
          <a:lstStyle/>
          <a:p>
            <a:pPr marL="342900" indent="-342900">
              <a:lnSpc>
                <a:spcPct val="150000"/>
              </a:lnSpc>
              <a:buAutoNum type="arabicParenBoth"/>
            </a:pPr>
            <a:r>
              <a:rPr lang="en-US" dirty="0"/>
              <a:t>You can change the project </a:t>
            </a:r>
          </a:p>
          <a:p>
            <a:pPr>
              <a:lnSpc>
                <a:spcPct val="150000"/>
              </a:lnSpc>
            </a:pPr>
            <a:r>
              <a:rPr lang="en-US" dirty="0"/>
              <a:t>	name as you like</a:t>
            </a:r>
          </a:p>
          <a:p>
            <a:pPr marL="342900" indent="-342900">
              <a:lnSpc>
                <a:spcPct val="150000"/>
              </a:lnSpc>
              <a:buAutoNum type="arabicParenBoth"/>
            </a:pPr>
            <a:r>
              <a:rPr lang="en-US" dirty="0"/>
              <a:t>Also, you can change the </a:t>
            </a:r>
          </a:p>
          <a:p>
            <a:pPr lvl="1">
              <a:lnSpc>
                <a:spcPct val="150000"/>
              </a:lnSpc>
            </a:pPr>
            <a:r>
              <a:rPr lang="en-US" dirty="0"/>
              <a:t>project location</a:t>
            </a:r>
          </a:p>
          <a:p>
            <a:pPr marL="342900" indent="-342900">
              <a:lnSpc>
                <a:spcPct val="150000"/>
              </a:lnSpc>
              <a:buAutoNum type="arabicParenBoth"/>
            </a:pPr>
            <a:r>
              <a:rPr lang="en-US" dirty="0"/>
              <a:t>Click Next</a:t>
            </a:r>
          </a:p>
          <a:p>
            <a:pPr>
              <a:lnSpc>
                <a:spcPct val="150000"/>
              </a:lnSpc>
            </a:pPr>
            <a:endParaRPr lang="en-US" dirty="0"/>
          </a:p>
          <a:p>
            <a:pPr>
              <a:lnSpc>
                <a:spcPct val="150000"/>
              </a:lnSpc>
            </a:pPr>
            <a:endParaRPr lang="en-US" dirty="0"/>
          </a:p>
        </p:txBody>
      </p:sp>
      <p:pic>
        <p:nvPicPr>
          <p:cNvPr id="6" name="Picture 5">
            <a:extLst>
              <a:ext uri="{FF2B5EF4-FFF2-40B4-BE49-F238E27FC236}">
                <a16:creationId xmlns:a16="http://schemas.microsoft.com/office/drawing/2014/main" id="{4AA7BFD5-D2C4-8B4A-85FA-666A219985F7}"/>
              </a:ext>
            </a:extLst>
          </p:cNvPr>
          <p:cNvPicPr>
            <a:picLocks noChangeAspect="1"/>
          </p:cNvPicPr>
          <p:nvPr/>
        </p:nvPicPr>
        <p:blipFill>
          <a:blip r:embed="rId2"/>
          <a:stretch>
            <a:fillRect/>
          </a:stretch>
        </p:blipFill>
        <p:spPr>
          <a:xfrm>
            <a:off x="4759755" y="1798280"/>
            <a:ext cx="6395925" cy="4137556"/>
          </a:xfrm>
          <a:prstGeom prst="rect">
            <a:avLst/>
          </a:prstGeom>
        </p:spPr>
      </p:pic>
      <mc:AlternateContent xmlns:mc="http://schemas.openxmlformats.org/markup-compatibility/2006" xmlns:p14="http://schemas.microsoft.com/office/powerpoint/2010/main">
        <mc:Choice Requires="p14">
          <p:contentPart p14:bwMode="auto" r:id="rId3">
            <p14:nvContentPartPr>
              <p14:cNvPr id="11" name="Ink 10">
                <a:extLst>
                  <a:ext uri="{FF2B5EF4-FFF2-40B4-BE49-F238E27FC236}">
                    <a16:creationId xmlns:a16="http://schemas.microsoft.com/office/drawing/2014/main" id="{3C9059D5-D5FD-564F-929B-9F40A53580B7}"/>
                  </a:ext>
                </a:extLst>
              </p14:cNvPr>
              <p14:cNvContentPartPr/>
              <p14:nvPr/>
            </p14:nvContentPartPr>
            <p14:xfrm>
              <a:off x="4878733" y="2899733"/>
              <a:ext cx="830520" cy="233280"/>
            </p14:xfrm>
          </p:contentPart>
        </mc:Choice>
        <mc:Fallback xmlns="">
          <p:pic>
            <p:nvPicPr>
              <p:cNvPr id="11" name="Ink 10">
                <a:extLst>
                  <a:ext uri="{FF2B5EF4-FFF2-40B4-BE49-F238E27FC236}">
                    <a16:creationId xmlns:a16="http://schemas.microsoft.com/office/drawing/2014/main" id="{3C9059D5-D5FD-564F-929B-9F40A53580B7}"/>
                  </a:ext>
                </a:extLst>
              </p:cNvPr>
              <p:cNvPicPr/>
              <p:nvPr/>
            </p:nvPicPr>
            <p:blipFill>
              <a:blip r:embed="rId4"/>
              <a:stretch>
                <a:fillRect/>
              </a:stretch>
            </p:blipFill>
            <p:spPr>
              <a:xfrm>
                <a:off x="4863613" y="2884253"/>
                <a:ext cx="861120" cy="263520"/>
              </a:xfrm>
              <a:prstGeom prst="rect">
                <a:avLst/>
              </a:prstGeom>
            </p:spPr>
          </p:pic>
        </mc:Fallback>
      </mc:AlternateContent>
      <p:grpSp>
        <p:nvGrpSpPr>
          <p:cNvPr id="15" name="Group 14">
            <a:extLst>
              <a:ext uri="{FF2B5EF4-FFF2-40B4-BE49-F238E27FC236}">
                <a16:creationId xmlns:a16="http://schemas.microsoft.com/office/drawing/2014/main" id="{887965F6-6220-FD40-9CF8-F37454F38176}"/>
              </a:ext>
            </a:extLst>
          </p:cNvPr>
          <p:cNvGrpSpPr/>
          <p:nvPr/>
        </p:nvGrpSpPr>
        <p:grpSpPr>
          <a:xfrm>
            <a:off x="4921213" y="3323093"/>
            <a:ext cx="1397160" cy="307080"/>
            <a:chOff x="4921213" y="3323093"/>
            <a:chExt cx="1397160" cy="307080"/>
          </a:xfrm>
        </p:grpSpPr>
        <mc:AlternateContent xmlns:mc="http://schemas.openxmlformats.org/markup-compatibility/2006" xmlns:p14="http://schemas.microsoft.com/office/powerpoint/2010/main">
          <mc:Choice Requires="p14">
            <p:contentPart p14:bwMode="auto" r:id="rId5">
              <p14:nvContentPartPr>
                <p14:cNvPr id="12" name="Ink 11">
                  <a:extLst>
                    <a:ext uri="{FF2B5EF4-FFF2-40B4-BE49-F238E27FC236}">
                      <a16:creationId xmlns:a16="http://schemas.microsoft.com/office/drawing/2014/main" id="{97BEB63C-91B9-2743-A9EE-E3A5828C21BC}"/>
                    </a:ext>
                  </a:extLst>
                </p14:cNvPr>
                <p14:cNvContentPartPr/>
                <p14:nvPr/>
              </p14:nvContentPartPr>
              <p14:xfrm>
                <a:off x="5503333" y="3365213"/>
                <a:ext cx="32040" cy="360"/>
              </p14:xfrm>
            </p:contentPart>
          </mc:Choice>
          <mc:Fallback xmlns="">
            <p:pic>
              <p:nvPicPr>
                <p:cNvPr id="12" name="Ink 11">
                  <a:extLst>
                    <a:ext uri="{FF2B5EF4-FFF2-40B4-BE49-F238E27FC236}">
                      <a16:creationId xmlns:a16="http://schemas.microsoft.com/office/drawing/2014/main" id="{97BEB63C-91B9-2743-A9EE-E3A5828C21BC}"/>
                    </a:ext>
                  </a:extLst>
                </p:cNvPr>
                <p:cNvPicPr/>
                <p:nvPr/>
              </p:nvPicPr>
              <p:blipFill>
                <a:blip r:embed="rId6"/>
                <a:stretch>
                  <a:fillRect/>
                </a:stretch>
              </p:blipFill>
              <p:spPr>
                <a:xfrm>
                  <a:off x="5487853" y="3350093"/>
                  <a:ext cx="6264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3" name="Ink 12">
                  <a:extLst>
                    <a:ext uri="{FF2B5EF4-FFF2-40B4-BE49-F238E27FC236}">
                      <a16:creationId xmlns:a16="http://schemas.microsoft.com/office/drawing/2014/main" id="{455446DD-5469-EA41-84B1-6DF599D392F8}"/>
                    </a:ext>
                  </a:extLst>
                </p14:cNvPr>
                <p14:cNvContentPartPr/>
                <p14:nvPr/>
              </p14:nvContentPartPr>
              <p14:xfrm>
                <a:off x="4921213" y="3323093"/>
                <a:ext cx="1042920" cy="270360"/>
              </p14:xfrm>
            </p:contentPart>
          </mc:Choice>
          <mc:Fallback xmlns="">
            <p:pic>
              <p:nvPicPr>
                <p:cNvPr id="13" name="Ink 12">
                  <a:extLst>
                    <a:ext uri="{FF2B5EF4-FFF2-40B4-BE49-F238E27FC236}">
                      <a16:creationId xmlns:a16="http://schemas.microsoft.com/office/drawing/2014/main" id="{455446DD-5469-EA41-84B1-6DF599D392F8}"/>
                    </a:ext>
                  </a:extLst>
                </p:cNvPr>
                <p:cNvPicPr/>
                <p:nvPr/>
              </p:nvPicPr>
              <p:blipFill>
                <a:blip r:embed="rId8"/>
                <a:stretch>
                  <a:fillRect/>
                </a:stretch>
              </p:blipFill>
              <p:spPr>
                <a:xfrm>
                  <a:off x="4905733" y="3307613"/>
                  <a:ext cx="1073160" cy="3006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4" name="Ink 13">
                  <a:extLst>
                    <a:ext uri="{FF2B5EF4-FFF2-40B4-BE49-F238E27FC236}">
                      <a16:creationId xmlns:a16="http://schemas.microsoft.com/office/drawing/2014/main" id="{9CA3225A-5D9D-CD45-99E2-010B95362CD1}"/>
                    </a:ext>
                  </a:extLst>
                </p14:cNvPr>
                <p14:cNvContentPartPr/>
                <p14:nvPr/>
              </p14:nvContentPartPr>
              <p14:xfrm>
                <a:off x="5566693" y="3328133"/>
                <a:ext cx="751680" cy="302040"/>
              </p14:xfrm>
            </p:contentPart>
          </mc:Choice>
          <mc:Fallback xmlns="">
            <p:pic>
              <p:nvPicPr>
                <p:cNvPr id="14" name="Ink 13">
                  <a:extLst>
                    <a:ext uri="{FF2B5EF4-FFF2-40B4-BE49-F238E27FC236}">
                      <a16:creationId xmlns:a16="http://schemas.microsoft.com/office/drawing/2014/main" id="{9CA3225A-5D9D-CD45-99E2-010B95362CD1}"/>
                    </a:ext>
                  </a:extLst>
                </p:cNvPr>
                <p:cNvPicPr/>
                <p:nvPr/>
              </p:nvPicPr>
              <p:blipFill>
                <a:blip r:embed="rId10"/>
                <a:stretch>
                  <a:fillRect/>
                </a:stretch>
              </p:blipFill>
              <p:spPr>
                <a:xfrm>
                  <a:off x="5551573" y="3313013"/>
                  <a:ext cx="782280" cy="3326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1">
            <p14:nvContentPartPr>
              <p14:cNvPr id="16" name="Ink 15">
                <a:extLst>
                  <a:ext uri="{FF2B5EF4-FFF2-40B4-BE49-F238E27FC236}">
                    <a16:creationId xmlns:a16="http://schemas.microsoft.com/office/drawing/2014/main" id="{5A67DEC8-E2D0-7C42-B745-ACC355B55F29}"/>
                  </a:ext>
                </a:extLst>
              </p14:cNvPr>
              <p14:cNvContentPartPr/>
              <p14:nvPr/>
            </p14:nvContentPartPr>
            <p14:xfrm>
              <a:off x="10270813" y="5360693"/>
              <a:ext cx="661320" cy="465480"/>
            </p14:xfrm>
          </p:contentPart>
        </mc:Choice>
        <mc:Fallback xmlns="">
          <p:pic>
            <p:nvPicPr>
              <p:cNvPr id="16" name="Ink 15">
                <a:extLst>
                  <a:ext uri="{FF2B5EF4-FFF2-40B4-BE49-F238E27FC236}">
                    <a16:creationId xmlns:a16="http://schemas.microsoft.com/office/drawing/2014/main" id="{5A67DEC8-E2D0-7C42-B745-ACC355B55F29}"/>
                  </a:ext>
                </a:extLst>
              </p:cNvPr>
              <p:cNvPicPr/>
              <p:nvPr/>
            </p:nvPicPr>
            <p:blipFill>
              <a:blip r:embed="rId12"/>
              <a:stretch>
                <a:fillRect/>
              </a:stretch>
            </p:blipFill>
            <p:spPr>
              <a:xfrm>
                <a:off x="10255693" y="5345573"/>
                <a:ext cx="691560" cy="496080"/>
              </a:xfrm>
              <a:prstGeom prst="rect">
                <a:avLst/>
              </a:prstGeom>
            </p:spPr>
          </p:pic>
        </mc:Fallback>
      </mc:AlternateContent>
    </p:spTree>
    <p:extLst>
      <p:ext uri="{BB962C8B-B14F-4D97-AF65-F5344CB8AC3E}">
        <p14:creationId xmlns:p14="http://schemas.microsoft.com/office/powerpoint/2010/main" val="19822314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6121A7-9C47-CA46-950F-2C55987C3E6E}"/>
              </a:ext>
            </a:extLst>
          </p:cNvPr>
          <p:cNvSpPr>
            <a:spLocks noGrp="1"/>
          </p:cNvSpPr>
          <p:nvPr>
            <p:ph type="title"/>
          </p:nvPr>
        </p:nvSpPr>
        <p:spPr/>
        <p:txBody>
          <a:bodyPr/>
          <a:lstStyle/>
          <a:p>
            <a:r>
              <a:rPr lang="en-US" dirty="0"/>
              <a:t>Disclaimer</a:t>
            </a:r>
          </a:p>
        </p:txBody>
      </p:sp>
      <p:sp>
        <p:nvSpPr>
          <p:cNvPr id="3" name="Content Placeholder 2">
            <a:extLst>
              <a:ext uri="{FF2B5EF4-FFF2-40B4-BE49-F238E27FC236}">
                <a16:creationId xmlns:a16="http://schemas.microsoft.com/office/drawing/2014/main" id="{5AD1D443-391F-214F-8B24-FC5C4B607B6A}"/>
              </a:ext>
            </a:extLst>
          </p:cNvPr>
          <p:cNvSpPr>
            <a:spLocks noGrp="1"/>
          </p:cNvSpPr>
          <p:nvPr>
            <p:ph idx="1"/>
          </p:nvPr>
        </p:nvSpPr>
        <p:spPr/>
        <p:txBody>
          <a:bodyPr/>
          <a:lstStyle/>
          <a:p>
            <a:r>
              <a:rPr lang="en-US" dirty="0"/>
              <a:t>The process shown in these slides might not work in every single computer due to Operating system version, Microsoft Visual Studio versions and everything. </a:t>
            </a:r>
          </a:p>
          <a:p>
            <a:r>
              <a:rPr lang="en-US" dirty="0"/>
              <a:t>If you find any unusual error, you can inform the instructor.</a:t>
            </a:r>
          </a:p>
          <a:p>
            <a:r>
              <a:rPr lang="en-US" dirty="0"/>
              <a:t>Instructor will help you resolve the issue.</a:t>
            </a:r>
          </a:p>
        </p:txBody>
      </p:sp>
      <p:sp>
        <p:nvSpPr>
          <p:cNvPr id="4" name="Date Placeholder 3">
            <a:extLst>
              <a:ext uri="{FF2B5EF4-FFF2-40B4-BE49-F238E27FC236}">
                <a16:creationId xmlns:a16="http://schemas.microsoft.com/office/drawing/2014/main" id="{19E9189C-0AFA-8A4D-ADF0-32057225111E}"/>
              </a:ext>
            </a:extLst>
          </p:cNvPr>
          <p:cNvSpPr>
            <a:spLocks noGrp="1"/>
          </p:cNvSpPr>
          <p:nvPr>
            <p:ph type="dt" sz="half" idx="10"/>
          </p:nvPr>
        </p:nvSpPr>
        <p:spPr/>
        <p:txBody>
          <a:bodyPr/>
          <a:lstStyle/>
          <a:p>
            <a:fld id="{84C1A3FF-43CD-5347-98AF-7CD3DDB5044C}" type="datetime1">
              <a:rPr lang="en-US" smtClean="0"/>
              <a:t>4/6/21</a:t>
            </a:fld>
            <a:endParaRPr lang="en-US" dirty="0"/>
          </a:p>
        </p:txBody>
      </p:sp>
      <p:sp>
        <p:nvSpPr>
          <p:cNvPr id="5" name="Footer Placeholder 4">
            <a:extLst>
              <a:ext uri="{FF2B5EF4-FFF2-40B4-BE49-F238E27FC236}">
                <a16:creationId xmlns:a16="http://schemas.microsoft.com/office/drawing/2014/main" id="{4DFF9BEA-6AC7-FD4C-A3BC-450921C2E0C8}"/>
              </a:ext>
            </a:extLst>
          </p:cNvPr>
          <p:cNvSpPr>
            <a:spLocks noGrp="1"/>
          </p:cNvSpPr>
          <p:nvPr>
            <p:ph type="ftr" sz="quarter" idx="11"/>
          </p:nvPr>
        </p:nvSpPr>
        <p:spPr/>
        <p:txBody>
          <a:bodyPr/>
          <a:lstStyle/>
          <a:p>
            <a:r>
              <a:rPr lang="en-US"/>
              <a:t>Zulkar Nine (email: mnine@gsu.edu)</a:t>
            </a:r>
            <a:endParaRPr lang="en-US" dirty="0"/>
          </a:p>
        </p:txBody>
      </p:sp>
      <p:sp>
        <p:nvSpPr>
          <p:cNvPr id="6" name="Slide Number Placeholder 5">
            <a:extLst>
              <a:ext uri="{FF2B5EF4-FFF2-40B4-BE49-F238E27FC236}">
                <a16:creationId xmlns:a16="http://schemas.microsoft.com/office/drawing/2014/main" id="{EDEB61D4-8A74-AC4A-B058-622F7056F67C}"/>
              </a:ext>
            </a:extLst>
          </p:cNvPr>
          <p:cNvSpPr>
            <a:spLocks noGrp="1"/>
          </p:cNvSpPr>
          <p:nvPr>
            <p:ph type="sldNum" sz="quarter" idx="12"/>
          </p:nvPr>
        </p:nvSpPr>
        <p:spPr/>
        <p:txBody>
          <a:bodyPr/>
          <a:lstStyle/>
          <a:p>
            <a:fld id="{A476FBAE-CF0C-1C4E-80D4-5B54D0817D1F}" type="slidenum">
              <a:rPr lang="en-US" smtClean="0"/>
              <a:t>3</a:t>
            </a:fld>
            <a:endParaRPr lang="en-US"/>
          </a:p>
        </p:txBody>
      </p:sp>
    </p:spTree>
    <p:extLst>
      <p:ext uri="{BB962C8B-B14F-4D97-AF65-F5344CB8AC3E}">
        <p14:creationId xmlns:p14="http://schemas.microsoft.com/office/powerpoint/2010/main" val="31185546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AF000E-728A-C44E-A033-05F631A3CF49}"/>
              </a:ext>
            </a:extLst>
          </p:cNvPr>
          <p:cNvSpPr>
            <a:spLocks noGrp="1"/>
          </p:cNvSpPr>
          <p:nvPr>
            <p:ph type="title"/>
          </p:nvPr>
        </p:nvSpPr>
        <p:spPr/>
        <p:txBody>
          <a:bodyPr>
            <a:normAutofit/>
          </a:bodyPr>
          <a:lstStyle/>
          <a:p>
            <a:r>
              <a:rPr lang="en-US" sz="4000" dirty="0">
                <a:solidFill>
                  <a:srgbClr val="FF0000"/>
                </a:solidFill>
              </a:rPr>
              <a:t>Step 1:</a:t>
            </a:r>
            <a:r>
              <a:rPr lang="en-US" sz="4000" dirty="0">
                <a:solidFill>
                  <a:prstClr val="black"/>
                </a:solidFill>
              </a:rPr>
              <a:t> Create a project (4)</a:t>
            </a:r>
            <a:endParaRPr lang="en-US" sz="4000" dirty="0"/>
          </a:p>
        </p:txBody>
      </p:sp>
      <p:sp>
        <p:nvSpPr>
          <p:cNvPr id="3" name="Slide Number Placeholder 2">
            <a:extLst>
              <a:ext uri="{FF2B5EF4-FFF2-40B4-BE49-F238E27FC236}">
                <a16:creationId xmlns:a16="http://schemas.microsoft.com/office/drawing/2014/main" id="{8354EBB0-3018-3849-8B76-03A7E0AAEC03}"/>
              </a:ext>
            </a:extLst>
          </p:cNvPr>
          <p:cNvSpPr>
            <a:spLocks noGrp="1"/>
          </p:cNvSpPr>
          <p:nvPr>
            <p:ph type="sldNum" sz="quarter" idx="12"/>
          </p:nvPr>
        </p:nvSpPr>
        <p:spPr/>
        <p:txBody>
          <a:bodyPr/>
          <a:lstStyle/>
          <a:p>
            <a:fld id="{755F7E7C-0370-0947-BF7A-78A4B49FB1FE}" type="slidenum">
              <a:rPr lang="en-US" smtClean="0"/>
              <a:t>30</a:t>
            </a:fld>
            <a:endParaRPr lang="en-US"/>
          </a:p>
        </p:txBody>
      </p:sp>
      <p:sp>
        <p:nvSpPr>
          <p:cNvPr id="4" name="TextBox 3">
            <a:extLst>
              <a:ext uri="{FF2B5EF4-FFF2-40B4-BE49-F238E27FC236}">
                <a16:creationId xmlns:a16="http://schemas.microsoft.com/office/drawing/2014/main" id="{006EF0DF-B988-7A49-B46B-62934D2B92AE}"/>
              </a:ext>
            </a:extLst>
          </p:cNvPr>
          <p:cNvSpPr txBox="1"/>
          <p:nvPr/>
        </p:nvSpPr>
        <p:spPr>
          <a:xfrm>
            <a:off x="1242123" y="1798280"/>
            <a:ext cx="9272015" cy="2542363"/>
          </a:xfrm>
          <a:prstGeom prst="rect">
            <a:avLst/>
          </a:prstGeom>
          <a:noFill/>
        </p:spPr>
        <p:txBody>
          <a:bodyPr wrap="square" rtlCol="0">
            <a:spAutoFit/>
          </a:bodyPr>
          <a:lstStyle/>
          <a:p>
            <a:pPr>
              <a:lnSpc>
                <a:spcPct val="150000"/>
              </a:lnSpc>
            </a:pPr>
            <a:r>
              <a:rPr lang="en-US" dirty="0"/>
              <a:t>Delete the </a:t>
            </a:r>
          </a:p>
          <a:p>
            <a:pPr>
              <a:lnSpc>
                <a:spcPct val="150000"/>
              </a:lnSpc>
            </a:pPr>
            <a:r>
              <a:rPr lang="en-US" dirty="0"/>
              <a:t>Following folders:</a:t>
            </a:r>
          </a:p>
          <a:p>
            <a:pPr>
              <a:lnSpc>
                <a:spcPct val="150000"/>
              </a:lnSpc>
            </a:pPr>
            <a:r>
              <a:rPr lang="en-US" dirty="0"/>
              <a:t>       Header files</a:t>
            </a:r>
          </a:p>
          <a:p>
            <a:pPr>
              <a:lnSpc>
                <a:spcPct val="150000"/>
              </a:lnSpc>
            </a:pPr>
            <a:r>
              <a:rPr lang="en-US" dirty="0"/>
              <a:t>       Resources Files, and </a:t>
            </a:r>
          </a:p>
          <a:p>
            <a:pPr>
              <a:lnSpc>
                <a:spcPct val="150000"/>
              </a:lnSpc>
            </a:pPr>
            <a:r>
              <a:rPr lang="en-US" dirty="0"/>
              <a:t>       Source Files 	</a:t>
            </a:r>
          </a:p>
          <a:p>
            <a:pPr>
              <a:lnSpc>
                <a:spcPct val="150000"/>
              </a:lnSpc>
            </a:pPr>
            <a:endParaRPr lang="en-US" dirty="0"/>
          </a:p>
        </p:txBody>
      </p:sp>
      <p:pic>
        <p:nvPicPr>
          <p:cNvPr id="6" name="Picture 5">
            <a:extLst>
              <a:ext uri="{FF2B5EF4-FFF2-40B4-BE49-F238E27FC236}">
                <a16:creationId xmlns:a16="http://schemas.microsoft.com/office/drawing/2014/main" id="{83833831-5C4C-B74A-8AA5-314C2E3DF062}"/>
              </a:ext>
            </a:extLst>
          </p:cNvPr>
          <p:cNvPicPr>
            <a:picLocks noChangeAspect="1"/>
          </p:cNvPicPr>
          <p:nvPr/>
        </p:nvPicPr>
        <p:blipFill>
          <a:blip r:embed="rId2"/>
          <a:stretch>
            <a:fillRect/>
          </a:stretch>
        </p:blipFill>
        <p:spPr>
          <a:xfrm>
            <a:off x="4010505" y="1798280"/>
            <a:ext cx="7910190" cy="3910268"/>
          </a:xfrm>
          <a:prstGeom prst="rect">
            <a:avLst/>
          </a:prstGeom>
        </p:spPr>
      </p:pic>
      <p:grpSp>
        <p:nvGrpSpPr>
          <p:cNvPr id="18" name="Group 17">
            <a:extLst>
              <a:ext uri="{FF2B5EF4-FFF2-40B4-BE49-F238E27FC236}">
                <a16:creationId xmlns:a16="http://schemas.microsoft.com/office/drawing/2014/main" id="{85C13FD4-9DFC-5B45-AD5C-E0799B057BAC}"/>
              </a:ext>
            </a:extLst>
          </p:cNvPr>
          <p:cNvGrpSpPr/>
          <p:nvPr/>
        </p:nvGrpSpPr>
        <p:grpSpPr>
          <a:xfrm>
            <a:off x="9699493" y="3497693"/>
            <a:ext cx="1249200" cy="555840"/>
            <a:chOff x="9699493" y="3497693"/>
            <a:chExt cx="1249200" cy="555840"/>
          </a:xfrm>
        </p:grpSpPr>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F1F9273A-419C-764C-BD60-7AE0C786EF15}"/>
                    </a:ext>
                  </a:extLst>
                </p14:cNvPr>
                <p14:cNvContentPartPr/>
                <p14:nvPr/>
              </p14:nvContentPartPr>
              <p14:xfrm>
                <a:off x="9725773" y="3624773"/>
                <a:ext cx="283680" cy="69120"/>
              </p14:xfrm>
            </p:contentPart>
          </mc:Choice>
          <mc:Fallback xmlns="">
            <p:pic>
              <p:nvPicPr>
                <p:cNvPr id="5" name="Ink 4">
                  <a:extLst>
                    <a:ext uri="{FF2B5EF4-FFF2-40B4-BE49-F238E27FC236}">
                      <a16:creationId xmlns:a16="http://schemas.microsoft.com/office/drawing/2014/main" id="{F1F9273A-419C-764C-BD60-7AE0C786EF15}"/>
                    </a:ext>
                  </a:extLst>
                </p:cNvPr>
                <p:cNvPicPr/>
                <p:nvPr/>
              </p:nvPicPr>
              <p:blipFill>
                <a:blip r:embed="rId4"/>
                <a:stretch>
                  <a:fillRect/>
                </a:stretch>
              </p:blipFill>
              <p:spPr>
                <a:xfrm>
                  <a:off x="9710653" y="3609293"/>
                  <a:ext cx="314280" cy="997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E0869849-B216-F54C-93CD-2B77318BF4AD}"/>
                    </a:ext>
                  </a:extLst>
                </p14:cNvPr>
                <p14:cNvContentPartPr/>
                <p14:nvPr/>
              </p14:nvContentPartPr>
              <p14:xfrm>
                <a:off x="9900373" y="3587693"/>
                <a:ext cx="143280" cy="137880"/>
              </p14:xfrm>
            </p:contentPart>
          </mc:Choice>
          <mc:Fallback xmlns="">
            <p:pic>
              <p:nvPicPr>
                <p:cNvPr id="7" name="Ink 6">
                  <a:extLst>
                    <a:ext uri="{FF2B5EF4-FFF2-40B4-BE49-F238E27FC236}">
                      <a16:creationId xmlns:a16="http://schemas.microsoft.com/office/drawing/2014/main" id="{E0869849-B216-F54C-93CD-2B77318BF4AD}"/>
                    </a:ext>
                  </a:extLst>
                </p:cNvPr>
                <p:cNvPicPr/>
                <p:nvPr/>
              </p:nvPicPr>
              <p:blipFill>
                <a:blip r:embed="rId6"/>
                <a:stretch>
                  <a:fillRect/>
                </a:stretch>
              </p:blipFill>
              <p:spPr>
                <a:xfrm>
                  <a:off x="9885253" y="3572213"/>
                  <a:ext cx="173880"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id="{D3CD0F0C-76D8-574A-9E05-E01CDD0A702E}"/>
                    </a:ext>
                  </a:extLst>
                </p14:cNvPr>
                <p14:cNvContentPartPr/>
                <p14:nvPr/>
              </p14:nvContentPartPr>
              <p14:xfrm>
                <a:off x="9699493" y="3762293"/>
                <a:ext cx="360360" cy="137880"/>
              </p14:xfrm>
            </p:contentPart>
          </mc:Choice>
          <mc:Fallback xmlns="">
            <p:pic>
              <p:nvPicPr>
                <p:cNvPr id="8" name="Ink 7">
                  <a:extLst>
                    <a:ext uri="{FF2B5EF4-FFF2-40B4-BE49-F238E27FC236}">
                      <a16:creationId xmlns:a16="http://schemas.microsoft.com/office/drawing/2014/main" id="{D3CD0F0C-76D8-574A-9E05-E01CDD0A702E}"/>
                    </a:ext>
                  </a:extLst>
                </p:cNvPr>
                <p:cNvPicPr/>
                <p:nvPr/>
              </p:nvPicPr>
              <p:blipFill>
                <a:blip r:embed="rId8"/>
                <a:stretch>
                  <a:fillRect/>
                </a:stretch>
              </p:blipFill>
              <p:spPr>
                <a:xfrm>
                  <a:off x="9684373" y="3746813"/>
                  <a:ext cx="390600"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Ink 8">
                  <a:extLst>
                    <a:ext uri="{FF2B5EF4-FFF2-40B4-BE49-F238E27FC236}">
                      <a16:creationId xmlns:a16="http://schemas.microsoft.com/office/drawing/2014/main" id="{BA0EE2AF-A0E5-3C42-900B-3EFBE36DAEAF}"/>
                    </a:ext>
                  </a:extLst>
                </p14:cNvPr>
                <p14:cNvContentPartPr/>
                <p14:nvPr/>
              </p14:nvContentPartPr>
              <p14:xfrm>
                <a:off x="9964093" y="3751493"/>
                <a:ext cx="95760" cy="90360"/>
              </p14:xfrm>
            </p:contentPart>
          </mc:Choice>
          <mc:Fallback xmlns="">
            <p:pic>
              <p:nvPicPr>
                <p:cNvPr id="9" name="Ink 8">
                  <a:extLst>
                    <a:ext uri="{FF2B5EF4-FFF2-40B4-BE49-F238E27FC236}">
                      <a16:creationId xmlns:a16="http://schemas.microsoft.com/office/drawing/2014/main" id="{BA0EE2AF-A0E5-3C42-900B-3EFBE36DAEAF}"/>
                    </a:ext>
                  </a:extLst>
                </p:cNvPr>
                <p:cNvPicPr/>
                <p:nvPr/>
              </p:nvPicPr>
              <p:blipFill>
                <a:blip r:embed="rId10"/>
                <a:stretch>
                  <a:fillRect/>
                </a:stretch>
              </p:blipFill>
              <p:spPr>
                <a:xfrm>
                  <a:off x="9948613" y="3736373"/>
                  <a:ext cx="126000" cy="1209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0" name="Ink 9">
                  <a:extLst>
                    <a:ext uri="{FF2B5EF4-FFF2-40B4-BE49-F238E27FC236}">
                      <a16:creationId xmlns:a16="http://schemas.microsoft.com/office/drawing/2014/main" id="{B2282714-70CF-634C-A805-9208C21BD8CF}"/>
                    </a:ext>
                  </a:extLst>
                </p14:cNvPr>
                <p14:cNvContentPartPr/>
                <p14:nvPr/>
              </p14:nvContentPartPr>
              <p14:xfrm>
                <a:off x="9752413" y="3926093"/>
                <a:ext cx="312480" cy="127440"/>
              </p14:xfrm>
            </p:contentPart>
          </mc:Choice>
          <mc:Fallback xmlns="">
            <p:pic>
              <p:nvPicPr>
                <p:cNvPr id="10" name="Ink 9">
                  <a:extLst>
                    <a:ext uri="{FF2B5EF4-FFF2-40B4-BE49-F238E27FC236}">
                      <a16:creationId xmlns:a16="http://schemas.microsoft.com/office/drawing/2014/main" id="{B2282714-70CF-634C-A805-9208C21BD8CF}"/>
                    </a:ext>
                  </a:extLst>
                </p:cNvPr>
                <p:cNvPicPr/>
                <p:nvPr/>
              </p:nvPicPr>
              <p:blipFill>
                <a:blip r:embed="rId12"/>
                <a:stretch>
                  <a:fillRect/>
                </a:stretch>
              </p:blipFill>
              <p:spPr>
                <a:xfrm>
                  <a:off x="9737293" y="3910973"/>
                  <a:ext cx="343080" cy="1576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1" name="Ink 10">
                  <a:extLst>
                    <a:ext uri="{FF2B5EF4-FFF2-40B4-BE49-F238E27FC236}">
                      <a16:creationId xmlns:a16="http://schemas.microsoft.com/office/drawing/2014/main" id="{363522AF-3EBD-904A-825E-29605A1F3ED1}"/>
                    </a:ext>
                  </a:extLst>
                </p14:cNvPr>
                <p14:cNvContentPartPr/>
                <p14:nvPr/>
              </p14:nvContentPartPr>
              <p14:xfrm>
                <a:off x="10006213" y="3899813"/>
                <a:ext cx="95760" cy="106200"/>
              </p14:xfrm>
            </p:contentPart>
          </mc:Choice>
          <mc:Fallback xmlns="">
            <p:pic>
              <p:nvPicPr>
                <p:cNvPr id="11" name="Ink 10">
                  <a:extLst>
                    <a:ext uri="{FF2B5EF4-FFF2-40B4-BE49-F238E27FC236}">
                      <a16:creationId xmlns:a16="http://schemas.microsoft.com/office/drawing/2014/main" id="{363522AF-3EBD-904A-825E-29605A1F3ED1}"/>
                    </a:ext>
                  </a:extLst>
                </p:cNvPr>
                <p:cNvPicPr/>
                <p:nvPr/>
              </p:nvPicPr>
              <p:blipFill>
                <a:blip r:embed="rId14"/>
                <a:stretch>
                  <a:fillRect/>
                </a:stretch>
              </p:blipFill>
              <p:spPr>
                <a:xfrm>
                  <a:off x="9991093" y="3884693"/>
                  <a:ext cx="126000" cy="1368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3" name="Ink 12">
                  <a:extLst>
                    <a:ext uri="{FF2B5EF4-FFF2-40B4-BE49-F238E27FC236}">
                      <a16:creationId xmlns:a16="http://schemas.microsoft.com/office/drawing/2014/main" id="{1F671CB0-2153-6148-AFA2-7A9B8C14510E}"/>
                    </a:ext>
                  </a:extLst>
                </p14:cNvPr>
                <p14:cNvContentPartPr/>
                <p14:nvPr/>
              </p14:nvContentPartPr>
              <p14:xfrm>
                <a:off x="10202053" y="3508133"/>
                <a:ext cx="26640" cy="360"/>
              </p14:xfrm>
            </p:contentPart>
          </mc:Choice>
          <mc:Fallback xmlns="">
            <p:pic>
              <p:nvPicPr>
                <p:cNvPr id="13" name="Ink 12">
                  <a:extLst>
                    <a:ext uri="{FF2B5EF4-FFF2-40B4-BE49-F238E27FC236}">
                      <a16:creationId xmlns:a16="http://schemas.microsoft.com/office/drawing/2014/main" id="{1F671CB0-2153-6148-AFA2-7A9B8C14510E}"/>
                    </a:ext>
                  </a:extLst>
                </p:cNvPr>
                <p:cNvPicPr/>
                <p:nvPr/>
              </p:nvPicPr>
              <p:blipFill>
                <a:blip r:embed="rId16"/>
                <a:stretch>
                  <a:fillRect/>
                </a:stretch>
              </p:blipFill>
              <p:spPr>
                <a:xfrm>
                  <a:off x="10186933" y="3493013"/>
                  <a:ext cx="5724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4" name="Ink 13">
                  <a:extLst>
                    <a:ext uri="{FF2B5EF4-FFF2-40B4-BE49-F238E27FC236}">
                      <a16:creationId xmlns:a16="http://schemas.microsoft.com/office/drawing/2014/main" id="{D5B96AFC-4349-904E-83AB-89F93962D2B8}"/>
                    </a:ext>
                  </a:extLst>
                </p14:cNvPr>
                <p14:cNvContentPartPr/>
                <p14:nvPr/>
              </p14:nvContentPartPr>
              <p14:xfrm>
                <a:off x="10191613" y="3497693"/>
                <a:ext cx="757080" cy="21600"/>
              </p14:xfrm>
            </p:contentPart>
          </mc:Choice>
          <mc:Fallback xmlns="">
            <p:pic>
              <p:nvPicPr>
                <p:cNvPr id="14" name="Ink 13">
                  <a:extLst>
                    <a:ext uri="{FF2B5EF4-FFF2-40B4-BE49-F238E27FC236}">
                      <a16:creationId xmlns:a16="http://schemas.microsoft.com/office/drawing/2014/main" id="{D5B96AFC-4349-904E-83AB-89F93962D2B8}"/>
                    </a:ext>
                  </a:extLst>
                </p:cNvPr>
                <p:cNvPicPr/>
                <p:nvPr/>
              </p:nvPicPr>
              <p:blipFill>
                <a:blip r:embed="rId18"/>
                <a:stretch>
                  <a:fillRect/>
                </a:stretch>
              </p:blipFill>
              <p:spPr>
                <a:xfrm>
                  <a:off x="10176493" y="3482213"/>
                  <a:ext cx="787680" cy="522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5" name="Ink 14">
                  <a:extLst>
                    <a:ext uri="{FF2B5EF4-FFF2-40B4-BE49-F238E27FC236}">
                      <a16:creationId xmlns:a16="http://schemas.microsoft.com/office/drawing/2014/main" id="{F4F0F5CC-7FA9-354C-87E8-0A126B141882}"/>
                    </a:ext>
                  </a:extLst>
                </p14:cNvPr>
                <p14:cNvContentPartPr/>
                <p14:nvPr/>
              </p14:nvContentPartPr>
              <p14:xfrm>
                <a:off x="10900813" y="3513533"/>
                <a:ext cx="42840" cy="502920"/>
              </p14:xfrm>
            </p:contentPart>
          </mc:Choice>
          <mc:Fallback xmlns="">
            <p:pic>
              <p:nvPicPr>
                <p:cNvPr id="15" name="Ink 14">
                  <a:extLst>
                    <a:ext uri="{FF2B5EF4-FFF2-40B4-BE49-F238E27FC236}">
                      <a16:creationId xmlns:a16="http://schemas.microsoft.com/office/drawing/2014/main" id="{F4F0F5CC-7FA9-354C-87E8-0A126B141882}"/>
                    </a:ext>
                  </a:extLst>
                </p:cNvPr>
                <p:cNvPicPr/>
                <p:nvPr/>
              </p:nvPicPr>
              <p:blipFill>
                <a:blip r:embed="rId20"/>
                <a:stretch>
                  <a:fillRect/>
                </a:stretch>
              </p:blipFill>
              <p:spPr>
                <a:xfrm>
                  <a:off x="10885333" y="3498413"/>
                  <a:ext cx="73080" cy="5335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6" name="Ink 15">
                  <a:extLst>
                    <a:ext uri="{FF2B5EF4-FFF2-40B4-BE49-F238E27FC236}">
                      <a16:creationId xmlns:a16="http://schemas.microsoft.com/office/drawing/2014/main" id="{D42F07E4-FFA1-1147-816E-A134B71C54EC}"/>
                    </a:ext>
                  </a:extLst>
                </p14:cNvPr>
                <p14:cNvContentPartPr/>
                <p14:nvPr/>
              </p14:nvContentPartPr>
              <p14:xfrm>
                <a:off x="10069933" y="3508133"/>
                <a:ext cx="79560" cy="524160"/>
              </p14:xfrm>
            </p:contentPart>
          </mc:Choice>
          <mc:Fallback xmlns="">
            <p:pic>
              <p:nvPicPr>
                <p:cNvPr id="16" name="Ink 15">
                  <a:extLst>
                    <a:ext uri="{FF2B5EF4-FFF2-40B4-BE49-F238E27FC236}">
                      <a16:creationId xmlns:a16="http://schemas.microsoft.com/office/drawing/2014/main" id="{D42F07E4-FFA1-1147-816E-A134B71C54EC}"/>
                    </a:ext>
                  </a:extLst>
                </p:cNvPr>
                <p:cNvPicPr/>
                <p:nvPr/>
              </p:nvPicPr>
              <p:blipFill>
                <a:blip r:embed="rId22"/>
                <a:stretch>
                  <a:fillRect/>
                </a:stretch>
              </p:blipFill>
              <p:spPr>
                <a:xfrm>
                  <a:off x="10054453" y="3493013"/>
                  <a:ext cx="110160" cy="55476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7" name="Ink 16">
                  <a:extLst>
                    <a:ext uri="{FF2B5EF4-FFF2-40B4-BE49-F238E27FC236}">
                      <a16:creationId xmlns:a16="http://schemas.microsoft.com/office/drawing/2014/main" id="{AB05F430-6D68-2E4F-8BCC-6D9F85729D70}"/>
                    </a:ext>
                  </a:extLst>
                </p14:cNvPr>
                <p14:cNvContentPartPr/>
                <p14:nvPr/>
              </p14:nvContentPartPr>
              <p14:xfrm>
                <a:off x="10064533" y="3968573"/>
                <a:ext cx="857520" cy="58680"/>
              </p14:xfrm>
            </p:contentPart>
          </mc:Choice>
          <mc:Fallback xmlns="">
            <p:pic>
              <p:nvPicPr>
                <p:cNvPr id="17" name="Ink 16">
                  <a:extLst>
                    <a:ext uri="{FF2B5EF4-FFF2-40B4-BE49-F238E27FC236}">
                      <a16:creationId xmlns:a16="http://schemas.microsoft.com/office/drawing/2014/main" id="{AB05F430-6D68-2E4F-8BCC-6D9F85729D70}"/>
                    </a:ext>
                  </a:extLst>
                </p:cNvPr>
                <p:cNvPicPr/>
                <p:nvPr/>
              </p:nvPicPr>
              <p:blipFill>
                <a:blip r:embed="rId24"/>
                <a:stretch>
                  <a:fillRect/>
                </a:stretch>
              </p:blipFill>
              <p:spPr>
                <a:xfrm>
                  <a:off x="10049413" y="3953453"/>
                  <a:ext cx="888120" cy="88920"/>
                </a:xfrm>
                <a:prstGeom prst="rect">
                  <a:avLst/>
                </a:prstGeom>
              </p:spPr>
            </p:pic>
          </mc:Fallback>
        </mc:AlternateContent>
      </p:grpSp>
    </p:spTree>
    <p:extLst>
      <p:ext uri="{BB962C8B-B14F-4D97-AF65-F5344CB8AC3E}">
        <p14:creationId xmlns:p14="http://schemas.microsoft.com/office/powerpoint/2010/main" val="42762380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E31C4-99C1-CC42-9B2D-00F9730BD992}"/>
              </a:ext>
            </a:extLst>
          </p:cNvPr>
          <p:cNvSpPr>
            <a:spLocks noGrp="1"/>
          </p:cNvSpPr>
          <p:nvPr>
            <p:ph type="title"/>
          </p:nvPr>
        </p:nvSpPr>
        <p:spPr/>
        <p:txBody>
          <a:bodyPr>
            <a:normAutofit/>
          </a:bodyPr>
          <a:lstStyle/>
          <a:p>
            <a:r>
              <a:rPr lang="en-US" sz="4000" dirty="0">
                <a:solidFill>
                  <a:srgbClr val="FF0000"/>
                </a:solidFill>
              </a:rPr>
              <a:t>Step 1:</a:t>
            </a:r>
            <a:r>
              <a:rPr lang="en-US" sz="4000" dirty="0">
                <a:solidFill>
                  <a:prstClr val="black"/>
                </a:solidFill>
              </a:rPr>
              <a:t> Create a project (5)</a:t>
            </a:r>
            <a:endParaRPr lang="en-US" sz="4000" dirty="0"/>
          </a:p>
        </p:txBody>
      </p:sp>
      <p:sp>
        <p:nvSpPr>
          <p:cNvPr id="3" name="Slide Number Placeholder 2">
            <a:extLst>
              <a:ext uri="{FF2B5EF4-FFF2-40B4-BE49-F238E27FC236}">
                <a16:creationId xmlns:a16="http://schemas.microsoft.com/office/drawing/2014/main" id="{24A87352-4E63-C549-AEE8-EC8A15FA1282}"/>
              </a:ext>
            </a:extLst>
          </p:cNvPr>
          <p:cNvSpPr>
            <a:spLocks noGrp="1"/>
          </p:cNvSpPr>
          <p:nvPr>
            <p:ph type="sldNum" sz="quarter" idx="12"/>
          </p:nvPr>
        </p:nvSpPr>
        <p:spPr/>
        <p:txBody>
          <a:bodyPr/>
          <a:lstStyle/>
          <a:p>
            <a:fld id="{755F7E7C-0370-0947-BF7A-78A4B49FB1FE}" type="slidenum">
              <a:rPr lang="en-US" smtClean="0"/>
              <a:t>31</a:t>
            </a:fld>
            <a:endParaRPr lang="en-US"/>
          </a:p>
        </p:txBody>
      </p:sp>
      <p:sp>
        <p:nvSpPr>
          <p:cNvPr id="4" name="TextBox 3">
            <a:extLst>
              <a:ext uri="{FF2B5EF4-FFF2-40B4-BE49-F238E27FC236}">
                <a16:creationId xmlns:a16="http://schemas.microsoft.com/office/drawing/2014/main" id="{58A7101C-7F23-C04D-AB7D-95ED94E8BAAB}"/>
              </a:ext>
            </a:extLst>
          </p:cNvPr>
          <p:cNvSpPr txBox="1"/>
          <p:nvPr/>
        </p:nvSpPr>
        <p:spPr>
          <a:xfrm>
            <a:off x="1242123" y="1798280"/>
            <a:ext cx="9272015" cy="1711366"/>
          </a:xfrm>
          <a:prstGeom prst="rect">
            <a:avLst/>
          </a:prstGeom>
          <a:noFill/>
        </p:spPr>
        <p:txBody>
          <a:bodyPr wrap="square" rtlCol="0">
            <a:spAutoFit/>
          </a:bodyPr>
          <a:lstStyle/>
          <a:p>
            <a:pPr>
              <a:lnSpc>
                <a:spcPct val="150000"/>
              </a:lnSpc>
            </a:pPr>
            <a:r>
              <a:rPr lang="en-US" dirty="0"/>
              <a:t>To delete :</a:t>
            </a:r>
          </a:p>
          <a:p>
            <a:pPr>
              <a:lnSpc>
                <a:spcPct val="150000"/>
              </a:lnSpc>
            </a:pPr>
            <a:r>
              <a:rPr lang="en-US" dirty="0"/>
              <a:t>	Select the folders </a:t>
            </a:r>
          </a:p>
          <a:p>
            <a:pPr>
              <a:lnSpc>
                <a:spcPct val="150000"/>
              </a:lnSpc>
            </a:pPr>
            <a:r>
              <a:rPr lang="en-US" dirty="0"/>
              <a:t>	Right click on it</a:t>
            </a:r>
          </a:p>
          <a:p>
            <a:pPr>
              <a:lnSpc>
                <a:spcPct val="150000"/>
              </a:lnSpc>
            </a:pPr>
            <a:r>
              <a:rPr lang="en-US" dirty="0"/>
              <a:t>	Select delete</a:t>
            </a:r>
          </a:p>
        </p:txBody>
      </p:sp>
      <p:pic>
        <p:nvPicPr>
          <p:cNvPr id="6" name="Picture 5">
            <a:extLst>
              <a:ext uri="{FF2B5EF4-FFF2-40B4-BE49-F238E27FC236}">
                <a16:creationId xmlns:a16="http://schemas.microsoft.com/office/drawing/2014/main" id="{A017FCA7-B966-FE4C-A4A2-A6DDBD8AD685}"/>
              </a:ext>
            </a:extLst>
          </p:cNvPr>
          <p:cNvPicPr>
            <a:picLocks noChangeAspect="1"/>
          </p:cNvPicPr>
          <p:nvPr/>
        </p:nvPicPr>
        <p:blipFill>
          <a:blip r:embed="rId2"/>
          <a:stretch>
            <a:fillRect/>
          </a:stretch>
        </p:blipFill>
        <p:spPr>
          <a:xfrm>
            <a:off x="5013878" y="1737360"/>
            <a:ext cx="6198605" cy="3126253"/>
          </a:xfrm>
          <a:prstGeom prst="rect">
            <a:avLst/>
          </a:prstGeom>
        </p:spPr>
      </p:pic>
      <p:grpSp>
        <p:nvGrpSpPr>
          <p:cNvPr id="10" name="Group 9">
            <a:extLst>
              <a:ext uri="{FF2B5EF4-FFF2-40B4-BE49-F238E27FC236}">
                <a16:creationId xmlns:a16="http://schemas.microsoft.com/office/drawing/2014/main" id="{237121E4-F82F-3948-A0D2-F75C9B2AF8CF}"/>
              </a:ext>
            </a:extLst>
          </p:cNvPr>
          <p:cNvGrpSpPr/>
          <p:nvPr/>
        </p:nvGrpSpPr>
        <p:grpSpPr>
          <a:xfrm>
            <a:off x="8900293" y="3941933"/>
            <a:ext cx="2360520" cy="317880"/>
            <a:chOff x="8900293" y="3941933"/>
            <a:chExt cx="2360520" cy="317880"/>
          </a:xfrm>
        </p:grpSpPr>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704A1490-9673-4643-9971-E24CC92E774A}"/>
                    </a:ext>
                  </a:extLst>
                </p14:cNvPr>
                <p14:cNvContentPartPr/>
                <p14:nvPr/>
              </p14:nvContentPartPr>
              <p14:xfrm>
                <a:off x="8900293" y="4137773"/>
                <a:ext cx="386640" cy="90360"/>
              </p14:xfrm>
            </p:contentPart>
          </mc:Choice>
          <mc:Fallback xmlns="">
            <p:pic>
              <p:nvPicPr>
                <p:cNvPr id="5" name="Ink 4">
                  <a:extLst>
                    <a:ext uri="{FF2B5EF4-FFF2-40B4-BE49-F238E27FC236}">
                      <a16:creationId xmlns:a16="http://schemas.microsoft.com/office/drawing/2014/main" id="{704A1490-9673-4643-9971-E24CC92E774A}"/>
                    </a:ext>
                  </a:extLst>
                </p:cNvPr>
                <p:cNvPicPr/>
                <p:nvPr/>
              </p:nvPicPr>
              <p:blipFill>
                <a:blip r:embed="rId4"/>
                <a:stretch>
                  <a:fillRect/>
                </a:stretch>
              </p:blipFill>
              <p:spPr>
                <a:xfrm>
                  <a:off x="8885173" y="4122653"/>
                  <a:ext cx="417240" cy="1209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722DD332-81E5-2E41-9F61-2DD6A0A5B1C0}"/>
                    </a:ext>
                  </a:extLst>
                </p14:cNvPr>
                <p14:cNvContentPartPr/>
                <p14:nvPr/>
              </p14:nvContentPartPr>
              <p14:xfrm>
                <a:off x="9164893" y="4121933"/>
                <a:ext cx="164520" cy="137880"/>
              </p14:xfrm>
            </p:contentPart>
          </mc:Choice>
          <mc:Fallback xmlns="">
            <p:pic>
              <p:nvPicPr>
                <p:cNvPr id="7" name="Ink 6">
                  <a:extLst>
                    <a:ext uri="{FF2B5EF4-FFF2-40B4-BE49-F238E27FC236}">
                      <a16:creationId xmlns:a16="http://schemas.microsoft.com/office/drawing/2014/main" id="{722DD332-81E5-2E41-9F61-2DD6A0A5B1C0}"/>
                    </a:ext>
                  </a:extLst>
                </p:cNvPr>
                <p:cNvPicPr/>
                <p:nvPr/>
              </p:nvPicPr>
              <p:blipFill>
                <a:blip r:embed="rId6"/>
                <a:stretch>
                  <a:fillRect/>
                </a:stretch>
              </p:blipFill>
              <p:spPr>
                <a:xfrm>
                  <a:off x="9149773" y="4106813"/>
                  <a:ext cx="194760"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9" name="Ink 8">
                  <a:extLst>
                    <a:ext uri="{FF2B5EF4-FFF2-40B4-BE49-F238E27FC236}">
                      <a16:creationId xmlns:a16="http://schemas.microsoft.com/office/drawing/2014/main" id="{92685F79-3FE1-FE4A-87FB-2E7D6C4415C1}"/>
                    </a:ext>
                  </a:extLst>
                </p14:cNvPr>
                <p14:cNvContentPartPr/>
                <p14:nvPr/>
              </p14:nvContentPartPr>
              <p14:xfrm>
                <a:off x="9297373" y="3941933"/>
                <a:ext cx="1963440" cy="312480"/>
              </p14:xfrm>
            </p:contentPart>
          </mc:Choice>
          <mc:Fallback xmlns="">
            <p:pic>
              <p:nvPicPr>
                <p:cNvPr id="9" name="Ink 8">
                  <a:extLst>
                    <a:ext uri="{FF2B5EF4-FFF2-40B4-BE49-F238E27FC236}">
                      <a16:creationId xmlns:a16="http://schemas.microsoft.com/office/drawing/2014/main" id="{92685F79-3FE1-FE4A-87FB-2E7D6C4415C1}"/>
                    </a:ext>
                  </a:extLst>
                </p:cNvPr>
                <p:cNvPicPr/>
                <p:nvPr/>
              </p:nvPicPr>
              <p:blipFill>
                <a:blip r:embed="rId8"/>
                <a:stretch>
                  <a:fillRect/>
                </a:stretch>
              </p:blipFill>
              <p:spPr>
                <a:xfrm>
                  <a:off x="9281893" y="3926813"/>
                  <a:ext cx="1994040" cy="343080"/>
                </a:xfrm>
                <a:prstGeom prst="rect">
                  <a:avLst/>
                </a:prstGeom>
              </p:spPr>
            </p:pic>
          </mc:Fallback>
        </mc:AlternateContent>
      </p:grpSp>
    </p:spTree>
    <p:extLst>
      <p:ext uri="{BB962C8B-B14F-4D97-AF65-F5344CB8AC3E}">
        <p14:creationId xmlns:p14="http://schemas.microsoft.com/office/powerpoint/2010/main" val="170889788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5FB890-B0FD-674C-B07A-44202B41FFC9}"/>
              </a:ext>
            </a:extLst>
          </p:cNvPr>
          <p:cNvSpPr>
            <a:spLocks noGrp="1"/>
          </p:cNvSpPr>
          <p:nvPr>
            <p:ph type="title"/>
          </p:nvPr>
        </p:nvSpPr>
        <p:spPr/>
        <p:txBody>
          <a:bodyPr>
            <a:normAutofit/>
          </a:bodyPr>
          <a:lstStyle/>
          <a:p>
            <a:r>
              <a:rPr lang="en-US" sz="4000" dirty="0">
                <a:solidFill>
                  <a:srgbClr val="FF0000"/>
                </a:solidFill>
              </a:rPr>
              <a:t>Step 1:</a:t>
            </a:r>
            <a:r>
              <a:rPr lang="en-US" sz="4000" dirty="0">
                <a:solidFill>
                  <a:prstClr val="black"/>
                </a:solidFill>
              </a:rPr>
              <a:t> Create a project (6)</a:t>
            </a:r>
            <a:endParaRPr lang="en-US" sz="4000" dirty="0"/>
          </a:p>
        </p:txBody>
      </p:sp>
      <p:sp>
        <p:nvSpPr>
          <p:cNvPr id="3" name="Slide Number Placeholder 2">
            <a:extLst>
              <a:ext uri="{FF2B5EF4-FFF2-40B4-BE49-F238E27FC236}">
                <a16:creationId xmlns:a16="http://schemas.microsoft.com/office/drawing/2014/main" id="{797362B6-DCD2-D940-81E5-E03EB6AB0786}"/>
              </a:ext>
            </a:extLst>
          </p:cNvPr>
          <p:cNvSpPr>
            <a:spLocks noGrp="1"/>
          </p:cNvSpPr>
          <p:nvPr>
            <p:ph type="sldNum" sz="quarter" idx="12"/>
          </p:nvPr>
        </p:nvSpPr>
        <p:spPr/>
        <p:txBody>
          <a:bodyPr/>
          <a:lstStyle/>
          <a:p>
            <a:fld id="{755F7E7C-0370-0947-BF7A-78A4B49FB1FE}" type="slidenum">
              <a:rPr lang="en-US" smtClean="0"/>
              <a:t>32</a:t>
            </a:fld>
            <a:endParaRPr lang="en-US"/>
          </a:p>
        </p:txBody>
      </p:sp>
      <p:sp>
        <p:nvSpPr>
          <p:cNvPr id="4" name="TextBox 3">
            <a:extLst>
              <a:ext uri="{FF2B5EF4-FFF2-40B4-BE49-F238E27FC236}">
                <a16:creationId xmlns:a16="http://schemas.microsoft.com/office/drawing/2014/main" id="{3BD508C4-5B5A-1743-8DFD-465CF160B188}"/>
              </a:ext>
            </a:extLst>
          </p:cNvPr>
          <p:cNvSpPr txBox="1"/>
          <p:nvPr/>
        </p:nvSpPr>
        <p:spPr>
          <a:xfrm>
            <a:off x="1097280" y="1717634"/>
            <a:ext cx="9272015" cy="2126864"/>
          </a:xfrm>
          <a:prstGeom prst="rect">
            <a:avLst/>
          </a:prstGeom>
          <a:noFill/>
        </p:spPr>
        <p:txBody>
          <a:bodyPr wrap="square" rtlCol="0">
            <a:spAutoFit/>
          </a:bodyPr>
          <a:lstStyle/>
          <a:p>
            <a:pPr>
              <a:lnSpc>
                <a:spcPct val="150000"/>
              </a:lnSpc>
            </a:pPr>
            <a:r>
              <a:rPr lang="en-US" dirty="0"/>
              <a:t>Select Project Name on solution explorer</a:t>
            </a:r>
          </a:p>
          <a:p>
            <a:pPr>
              <a:lnSpc>
                <a:spcPct val="150000"/>
              </a:lnSpc>
            </a:pPr>
            <a:r>
              <a:rPr lang="en-US" dirty="0"/>
              <a:t>Right click on it</a:t>
            </a:r>
          </a:p>
          <a:p>
            <a:pPr>
              <a:lnSpc>
                <a:spcPct val="150000"/>
              </a:lnSpc>
            </a:pPr>
            <a:r>
              <a:rPr lang="en-US" dirty="0"/>
              <a:t>Go to Build Dependencies</a:t>
            </a:r>
          </a:p>
          <a:p>
            <a:pPr>
              <a:lnSpc>
                <a:spcPct val="150000"/>
              </a:lnSpc>
            </a:pPr>
            <a:r>
              <a:rPr lang="en-US" dirty="0"/>
              <a:t>Click on Build Customizations</a:t>
            </a:r>
          </a:p>
          <a:p>
            <a:pPr>
              <a:lnSpc>
                <a:spcPct val="150000"/>
              </a:lnSpc>
            </a:pPr>
            <a:endParaRPr lang="en-US" dirty="0"/>
          </a:p>
        </p:txBody>
      </p:sp>
      <p:pic>
        <p:nvPicPr>
          <p:cNvPr id="6" name="Picture 5">
            <a:extLst>
              <a:ext uri="{FF2B5EF4-FFF2-40B4-BE49-F238E27FC236}">
                <a16:creationId xmlns:a16="http://schemas.microsoft.com/office/drawing/2014/main" id="{0E8FA6D4-68B1-484F-8F51-4DF4AB8D35D1}"/>
              </a:ext>
            </a:extLst>
          </p:cNvPr>
          <p:cNvPicPr>
            <a:picLocks noChangeAspect="1"/>
          </p:cNvPicPr>
          <p:nvPr/>
        </p:nvPicPr>
        <p:blipFill>
          <a:blip r:embed="rId2"/>
          <a:stretch>
            <a:fillRect/>
          </a:stretch>
        </p:blipFill>
        <p:spPr>
          <a:xfrm>
            <a:off x="5317456" y="1737360"/>
            <a:ext cx="5838224" cy="4139002"/>
          </a:xfrm>
          <a:prstGeom prst="rect">
            <a:avLst/>
          </a:prstGeom>
        </p:spPr>
      </p:pic>
      <p:grpSp>
        <p:nvGrpSpPr>
          <p:cNvPr id="10" name="Group 9">
            <a:extLst>
              <a:ext uri="{FF2B5EF4-FFF2-40B4-BE49-F238E27FC236}">
                <a16:creationId xmlns:a16="http://schemas.microsoft.com/office/drawing/2014/main" id="{ABD063EC-F86C-8148-80D3-B179AA320534}"/>
              </a:ext>
            </a:extLst>
          </p:cNvPr>
          <p:cNvGrpSpPr/>
          <p:nvPr/>
        </p:nvGrpSpPr>
        <p:grpSpPr>
          <a:xfrm>
            <a:off x="7858093" y="3227693"/>
            <a:ext cx="2360160" cy="280800"/>
            <a:chOff x="7858093" y="3227693"/>
            <a:chExt cx="2360160" cy="280800"/>
          </a:xfrm>
        </p:grpSpPr>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EEC231B6-5D5A-9E4A-972D-6955F4D7D03E}"/>
                    </a:ext>
                  </a:extLst>
                </p14:cNvPr>
                <p14:cNvContentPartPr/>
                <p14:nvPr/>
              </p14:nvContentPartPr>
              <p14:xfrm>
                <a:off x="9096133" y="3227693"/>
                <a:ext cx="884160" cy="53280"/>
              </p14:xfrm>
            </p:contentPart>
          </mc:Choice>
          <mc:Fallback xmlns="">
            <p:pic>
              <p:nvPicPr>
                <p:cNvPr id="5" name="Ink 4">
                  <a:extLst>
                    <a:ext uri="{FF2B5EF4-FFF2-40B4-BE49-F238E27FC236}">
                      <a16:creationId xmlns:a16="http://schemas.microsoft.com/office/drawing/2014/main" id="{EEC231B6-5D5A-9E4A-972D-6955F4D7D03E}"/>
                    </a:ext>
                  </a:extLst>
                </p:cNvPr>
                <p:cNvPicPr/>
                <p:nvPr/>
              </p:nvPicPr>
              <p:blipFill>
                <a:blip r:embed="rId4"/>
                <a:stretch>
                  <a:fillRect/>
                </a:stretch>
              </p:blipFill>
              <p:spPr>
                <a:xfrm>
                  <a:off x="9081013" y="3212573"/>
                  <a:ext cx="914400" cy="838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CAEE6378-F19C-794F-8A13-43161707B3F1}"/>
                    </a:ext>
                  </a:extLst>
                </p14:cNvPr>
                <p14:cNvContentPartPr/>
                <p14:nvPr/>
              </p14:nvContentPartPr>
              <p14:xfrm>
                <a:off x="9064453" y="3259373"/>
                <a:ext cx="1153800" cy="212040"/>
              </p14:xfrm>
            </p:contentPart>
          </mc:Choice>
          <mc:Fallback xmlns="">
            <p:pic>
              <p:nvPicPr>
                <p:cNvPr id="7" name="Ink 6">
                  <a:extLst>
                    <a:ext uri="{FF2B5EF4-FFF2-40B4-BE49-F238E27FC236}">
                      <a16:creationId xmlns:a16="http://schemas.microsoft.com/office/drawing/2014/main" id="{CAEE6378-F19C-794F-8A13-43161707B3F1}"/>
                    </a:ext>
                  </a:extLst>
                </p:cNvPr>
                <p:cNvPicPr/>
                <p:nvPr/>
              </p:nvPicPr>
              <p:blipFill>
                <a:blip r:embed="rId6"/>
                <a:stretch>
                  <a:fillRect/>
                </a:stretch>
              </p:blipFill>
              <p:spPr>
                <a:xfrm>
                  <a:off x="9049333" y="3244253"/>
                  <a:ext cx="1184400" cy="2426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9" name="Ink 8">
                  <a:extLst>
                    <a:ext uri="{FF2B5EF4-FFF2-40B4-BE49-F238E27FC236}">
                      <a16:creationId xmlns:a16="http://schemas.microsoft.com/office/drawing/2014/main" id="{6E667A00-D28D-A442-B5BF-A5A27F6CA3E7}"/>
                    </a:ext>
                  </a:extLst>
                </p14:cNvPr>
                <p14:cNvContentPartPr/>
                <p14:nvPr/>
              </p14:nvContentPartPr>
              <p14:xfrm>
                <a:off x="7858093" y="3243533"/>
                <a:ext cx="1053360" cy="264960"/>
              </p14:xfrm>
            </p:contentPart>
          </mc:Choice>
          <mc:Fallback xmlns="">
            <p:pic>
              <p:nvPicPr>
                <p:cNvPr id="9" name="Ink 8">
                  <a:extLst>
                    <a:ext uri="{FF2B5EF4-FFF2-40B4-BE49-F238E27FC236}">
                      <a16:creationId xmlns:a16="http://schemas.microsoft.com/office/drawing/2014/main" id="{6E667A00-D28D-A442-B5BF-A5A27F6CA3E7}"/>
                    </a:ext>
                  </a:extLst>
                </p:cNvPr>
                <p:cNvPicPr/>
                <p:nvPr/>
              </p:nvPicPr>
              <p:blipFill>
                <a:blip r:embed="rId8"/>
                <a:stretch>
                  <a:fillRect/>
                </a:stretch>
              </p:blipFill>
              <p:spPr>
                <a:xfrm>
                  <a:off x="7842613" y="3228413"/>
                  <a:ext cx="1083960" cy="295560"/>
                </a:xfrm>
                <a:prstGeom prst="rect">
                  <a:avLst/>
                </a:prstGeom>
              </p:spPr>
            </p:pic>
          </mc:Fallback>
        </mc:AlternateContent>
      </p:grpSp>
    </p:spTree>
    <p:extLst>
      <p:ext uri="{BB962C8B-B14F-4D97-AF65-F5344CB8AC3E}">
        <p14:creationId xmlns:p14="http://schemas.microsoft.com/office/powerpoint/2010/main" val="300782707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7B11D0-8CB6-224F-AF11-55F90555A7CA}"/>
              </a:ext>
            </a:extLst>
          </p:cNvPr>
          <p:cNvSpPr>
            <a:spLocks noGrp="1"/>
          </p:cNvSpPr>
          <p:nvPr>
            <p:ph type="title"/>
          </p:nvPr>
        </p:nvSpPr>
        <p:spPr/>
        <p:txBody>
          <a:bodyPr>
            <a:normAutofit/>
          </a:bodyPr>
          <a:lstStyle/>
          <a:p>
            <a:r>
              <a:rPr lang="en-US" sz="4000" dirty="0">
                <a:solidFill>
                  <a:srgbClr val="FF0000"/>
                </a:solidFill>
              </a:rPr>
              <a:t>Step 1:</a:t>
            </a:r>
            <a:r>
              <a:rPr lang="en-US" sz="4000" dirty="0">
                <a:solidFill>
                  <a:prstClr val="black"/>
                </a:solidFill>
              </a:rPr>
              <a:t> Create a project (7)</a:t>
            </a:r>
            <a:endParaRPr lang="en-US" sz="4000" dirty="0"/>
          </a:p>
        </p:txBody>
      </p:sp>
      <p:sp>
        <p:nvSpPr>
          <p:cNvPr id="3" name="Slide Number Placeholder 2">
            <a:extLst>
              <a:ext uri="{FF2B5EF4-FFF2-40B4-BE49-F238E27FC236}">
                <a16:creationId xmlns:a16="http://schemas.microsoft.com/office/drawing/2014/main" id="{70370F73-94FD-0A4F-AC22-66DA6BE72A8C}"/>
              </a:ext>
            </a:extLst>
          </p:cNvPr>
          <p:cNvSpPr>
            <a:spLocks noGrp="1"/>
          </p:cNvSpPr>
          <p:nvPr>
            <p:ph type="sldNum" sz="quarter" idx="12"/>
          </p:nvPr>
        </p:nvSpPr>
        <p:spPr/>
        <p:txBody>
          <a:bodyPr/>
          <a:lstStyle/>
          <a:p>
            <a:fld id="{755F7E7C-0370-0947-BF7A-78A4B49FB1FE}" type="slidenum">
              <a:rPr lang="en-US" smtClean="0"/>
              <a:t>33</a:t>
            </a:fld>
            <a:endParaRPr lang="en-US"/>
          </a:p>
        </p:txBody>
      </p:sp>
      <p:sp>
        <p:nvSpPr>
          <p:cNvPr id="4" name="Rectangle 3">
            <a:extLst>
              <a:ext uri="{FF2B5EF4-FFF2-40B4-BE49-F238E27FC236}">
                <a16:creationId xmlns:a16="http://schemas.microsoft.com/office/drawing/2014/main" id="{3DBE520D-76FA-8D43-9DA9-858091260057}"/>
              </a:ext>
            </a:extLst>
          </p:cNvPr>
          <p:cNvSpPr/>
          <p:nvPr/>
        </p:nvSpPr>
        <p:spPr>
          <a:xfrm>
            <a:off x="1168958" y="1717634"/>
            <a:ext cx="6096000" cy="1295868"/>
          </a:xfrm>
          <a:prstGeom prst="rect">
            <a:avLst/>
          </a:prstGeom>
        </p:spPr>
        <p:txBody>
          <a:bodyPr>
            <a:spAutoFit/>
          </a:bodyPr>
          <a:lstStyle/>
          <a:p>
            <a:pPr>
              <a:lnSpc>
                <a:spcPct val="150000"/>
              </a:lnSpc>
            </a:pPr>
            <a:r>
              <a:rPr lang="en-US" dirty="0"/>
              <a:t>Select </a:t>
            </a:r>
            <a:r>
              <a:rPr lang="en-US" dirty="0" err="1"/>
              <a:t>masm</a:t>
            </a:r>
            <a:r>
              <a:rPr lang="en-US" dirty="0"/>
              <a:t>(.target, .props)</a:t>
            </a:r>
          </a:p>
          <a:p>
            <a:pPr>
              <a:lnSpc>
                <a:spcPct val="150000"/>
              </a:lnSpc>
            </a:pPr>
            <a:r>
              <a:rPr lang="en-US" dirty="0"/>
              <a:t>Click ok</a:t>
            </a:r>
          </a:p>
          <a:p>
            <a:pPr>
              <a:lnSpc>
                <a:spcPct val="150000"/>
              </a:lnSpc>
            </a:pPr>
            <a:endParaRPr lang="en-US" dirty="0"/>
          </a:p>
        </p:txBody>
      </p:sp>
      <p:pic>
        <p:nvPicPr>
          <p:cNvPr id="6" name="Picture 5">
            <a:extLst>
              <a:ext uri="{FF2B5EF4-FFF2-40B4-BE49-F238E27FC236}">
                <a16:creationId xmlns:a16="http://schemas.microsoft.com/office/drawing/2014/main" id="{695E5B37-EBC7-1246-8E9D-DBA9113BCBB0}"/>
              </a:ext>
            </a:extLst>
          </p:cNvPr>
          <p:cNvPicPr>
            <a:picLocks noChangeAspect="1"/>
          </p:cNvPicPr>
          <p:nvPr/>
        </p:nvPicPr>
        <p:blipFill>
          <a:blip r:embed="rId2"/>
          <a:stretch>
            <a:fillRect/>
          </a:stretch>
        </p:blipFill>
        <p:spPr>
          <a:xfrm>
            <a:off x="5201697" y="1831312"/>
            <a:ext cx="6096000" cy="3426998"/>
          </a:xfrm>
          <a:prstGeom prst="rect">
            <a:avLst/>
          </a:prstGeom>
        </p:spPr>
      </p:pic>
      <p:grpSp>
        <p:nvGrpSpPr>
          <p:cNvPr id="14" name="Group 13">
            <a:extLst>
              <a:ext uri="{FF2B5EF4-FFF2-40B4-BE49-F238E27FC236}">
                <a16:creationId xmlns:a16="http://schemas.microsoft.com/office/drawing/2014/main" id="{2A9C2A7F-C387-074A-8DD2-B968A8F761BF}"/>
              </a:ext>
            </a:extLst>
          </p:cNvPr>
          <p:cNvGrpSpPr/>
          <p:nvPr/>
        </p:nvGrpSpPr>
        <p:grpSpPr>
          <a:xfrm>
            <a:off x="5932453" y="3762293"/>
            <a:ext cx="1846440" cy="296280"/>
            <a:chOff x="5932453" y="3762293"/>
            <a:chExt cx="1846440" cy="296280"/>
          </a:xfrm>
        </p:grpSpPr>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E0DB530F-ED10-4247-B6D6-BBD83ECE134C}"/>
                    </a:ext>
                  </a:extLst>
                </p14:cNvPr>
                <p14:cNvContentPartPr/>
                <p14:nvPr/>
              </p14:nvContentPartPr>
              <p14:xfrm>
                <a:off x="6450493" y="3783533"/>
                <a:ext cx="169560" cy="159120"/>
              </p14:xfrm>
            </p:contentPart>
          </mc:Choice>
          <mc:Fallback xmlns="">
            <p:pic>
              <p:nvPicPr>
                <p:cNvPr id="5" name="Ink 4">
                  <a:extLst>
                    <a:ext uri="{FF2B5EF4-FFF2-40B4-BE49-F238E27FC236}">
                      <a16:creationId xmlns:a16="http://schemas.microsoft.com/office/drawing/2014/main" id="{E0DB530F-ED10-4247-B6D6-BBD83ECE134C}"/>
                    </a:ext>
                  </a:extLst>
                </p:cNvPr>
                <p:cNvPicPr/>
                <p:nvPr/>
              </p:nvPicPr>
              <p:blipFill>
                <a:blip r:embed="rId4"/>
                <a:stretch>
                  <a:fillRect/>
                </a:stretch>
              </p:blipFill>
              <p:spPr>
                <a:xfrm>
                  <a:off x="6435013" y="3768053"/>
                  <a:ext cx="200160" cy="1897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5F5916D9-2F3F-2D4F-8EE5-155739FF767B}"/>
                    </a:ext>
                  </a:extLst>
                </p14:cNvPr>
                <p14:cNvContentPartPr/>
                <p14:nvPr/>
              </p14:nvContentPartPr>
              <p14:xfrm>
                <a:off x="6609253" y="3793973"/>
                <a:ext cx="376200" cy="10800"/>
              </p14:xfrm>
            </p:contentPart>
          </mc:Choice>
          <mc:Fallback xmlns="">
            <p:pic>
              <p:nvPicPr>
                <p:cNvPr id="7" name="Ink 6">
                  <a:extLst>
                    <a:ext uri="{FF2B5EF4-FFF2-40B4-BE49-F238E27FC236}">
                      <a16:creationId xmlns:a16="http://schemas.microsoft.com/office/drawing/2014/main" id="{5F5916D9-2F3F-2D4F-8EE5-155739FF767B}"/>
                    </a:ext>
                  </a:extLst>
                </p:cNvPr>
                <p:cNvPicPr/>
                <p:nvPr/>
              </p:nvPicPr>
              <p:blipFill>
                <a:blip r:embed="rId6"/>
                <a:stretch>
                  <a:fillRect/>
                </a:stretch>
              </p:blipFill>
              <p:spPr>
                <a:xfrm>
                  <a:off x="6593773" y="3778853"/>
                  <a:ext cx="406440" cy="414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id="{06C2F424-003C-C04B-9301-764582350537}"/>
                    </a:ext>
                  </a:extLst>
                </p14:cNvPr>
                <p14:cNvContentPartPr/>
                <p14:nvPr/>
              </p14:nvContentPartPr>
              <p14:xfrm>
                <a:off x="6979693" y="3762293"/>
                <a:ext cx="672480" cy="32040"/>
              </p14:xfrm>
            </p:contentPart>
          </mc:Choice>
          <mc:Fallback xmlns="">
            <p:pic>
              <p:nvPicPr>
                <p:cNvPr id="8" name="Ink 7">
                  <a:extLst>
                    <a:ext uri="{FF2B5EF4-FFF2-40B4-BE49-F238E27FC236}">
                      <a16:creationId xmlns:a16="http://schemas.microsoft.com/office/drawing/2014/main" id="{06C2F424-003C-C04B-9301-764582350537}"/>
                    </a:ext>
                  </a:extLst>
                </p:cNvPr>
                <p:cNvPicPr/>
                <p:nvPr/>
              </p:nvPicPr>
              <p:blipFill>
                <a:blip r:embed="rId8"/>
                <a:stretch>
                  <a:fillRect/>
                </a:stretch>
              </p:blipFill>
              <p:spPr>
                <a:xfrm>
                  <a:off x="6964213" y="3746813"/>
                  <a:ext cx="702720" cy="626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Ink 8">
                  <a:extLst>
                    <a:ext uri="{FF2B5EF4-FFF2-40B4-BE49-F238E27FC236}">
                      <a16:creationId xmlns:a16="http://schemas.microsoft.com/office/drawing/2014/main" id="{E67571F2-0108-AD41-A116-1977A8AABC56}"/>
                    </a:ext>
                  </a:extLst>
                </p14:cNvPr>
                <p14:cNvContentPartPr/>
                <p14:nvPr/>
              </p14:nvContentPartPr>
              <p14:xfrm>
                <a:off x="7635613" y="3762293"/>
                <a:ext cx="143280" cy="111600"/>
              </p14:xfrm>
            </p:contentPart>
          </mc:Choice>
          <mc:Fallback xmlns="">
            <p:pic>
              <p:nvPicPr>
                <p:cNvPr id="9" name="Ink 8">
                  <a:extLst>
                    <a:ext uri="{FF2B5EF4-FFF2-40B4-BE49-F238E27FC236}">
                      <a16:creationId xmlns:a16="http://schemas.microsoft.com/office/drawing/2014/main" id="{E67571F2-0108-AD41-A116-1977A8AABC56}"/>
                    </a:ext>
                  </a:extLst>
                </p:cNvPr>
                <p:cNvPicPr/>
                <p:nvPr/>
              </p:nvPicPr>
              <p:blipFill>
                <a:blip r:embed="rId10"/>
                <a:stretch>
                  <a:fillRect/>
                </a:stretch>
              </p:blipFill>
              <p:spPr>
                <a:xfrm>
                  <a:off x="7620493" y="3746813"/>
                  <a:ext cx="17388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0" name="Ink 9">
                  <a:extLst>
                    <a:ext uri="{FF2B5EF4-FFF2-40B4-BE49-F238E27FC236}">
                      <a16:creationId xmlns:a16="http://schemas.microsoft.com/office/drawing/2014/main" id="{CF80AAE8-7AB3-144D-AE06-A1F754AC4E38}"/>
                    </a:ext>
                  </a:extLst>
                </p14:cNvPr>
                <p14:cNvContentPartPr/>
                <p14:nvPr/>
              </p14:nvContentPartPr>
              <p14:xfrm>
                <a:off x="6603853" y="3852293"/>
                <a:ext cx="1164600" cy="90360"/>
              </p14:xfrm>
            </p:contentPart>
          </mc:Choice>
          <mc:Fallback xmlns="">
            <p:pic>
              <p:nvPicPr>
                <p:cNvPr id="10" name="Ink 9">
                  <a:extLst>
                    <a:ext uri="{FF2B5EF4-FFF2-40B4-BE49-F238E27FC236}">
                      <a16:creationId xmlns:a16="http://schemas.microsoft.com/office/drawing/2014/main" id="{CF80AAE8-7AB3-144D-AE06-A1F754AC4E38}"/>
                    </a:ext>
                  </a:extLst>
                </p:cNvPr>
                <p:cNvPicPr/>
                <p:nvPr/>
              </p:nvPicPr>
              <p:blipFill>
                <a:blip r:embed="rId12"/>
                <a:stretch>
                  <a:fillRect/>
                </a:stretch>
              </p:blipFill>
              <p:spPr>
                <a:xfrm>
                  <a:off x="6588733" y="3836813"/>
                  <a:ext cx="1195200" cy="1209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2" name="Ink 11">
                  <a:extLst>
                    <a:ext uri="{FF2B5EF4-FFF2-40B4-BE49-F238E27FC236}">
                      <a16:creationId xmlns:a16="http://schemas.microsoft.com/office/drawing/2014/main" id="{85DCC8CB-EA4F-8046-8A8B-122B11205FE0}"/>
                    </a:ext>
                  </a:extLst>
                </p14:cNvPr>
                <p14:cNvContentPartPr/>
                <p14:nvPr/>
              </p14:nvContentPartPr>
              <p14:xfrm>
                <a:off x="5932453" y="3873173"/>
                <a:ext cx="444240" cy="185400"/>
              </p14:xfrm>
            </p:contentPart>
          </mc:Choice>
          <mc:Fallback xmlns="">
            <p:pic>
              <p:nvPicPr>
                <p:cNvPr id="12" name="Ink 11">
                  <a:extLst>
                    <a:ext uri="{FF2B5EF4-FFF2-40B4-BE49-F238E27FC236}">
                      <a16:creationId xmlns:a16="http://schemas.microsoft.com/office/drawing/2014/main" id="{85DCC8CB-EA4F-8046-8A8B-122B11205FE0}"/>
                    </a:ext>
                  </a:extLst>
                </p:cNvPr>
                <p:cNvPicPr/>
                <p:nvPr/>
              </p:nvPicPr>
              <p:blipFill>
                <a:blip r:embed="rId14"/>
                <a:stretch>
                  <a:fillRect/>
                </a:stretch>
              </p:blipFill>
              <p:spPr>
                <a:xfrm>
                  <a:off x="5916973" y="3858053"/>
                  <a:ext cx="47484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3" name="Ink 12">
                  <a:extLst>
                    <a:ext uri="{FF2B5EF4-FFF2-40B4-BE49-F238E27FC236}">
                      <a16:creationId xmlns:a16="http://schemas.microsoft.com/office/drawing/2014/main" id="{F742059C-784C-1C45-805B-43FCF17A7119}"/>
                    </a:ext>
                  </a:extLst>
                </p14:cNvPr>
                <p14:cNvContentPartPr/>
                <p14:nvPr/>
              </p14:nvContentPartPr>
              <p14:xfrm>
                <a:off x="6265093" y="3852293"/>
                <a:ext cx="143280" cy="132480"/>
              </p14:xfrm>
            </p:contentPart>
          </mc:Choice>
          <mc:Fallback xmlns="">
            <p:pic>
              <p:nvPicPr>
                <p:cNvPr id="13" name="Ink 12">
                  <a:extLst>
                    <a:ext uri="{FF2B5EF4-FFF2-40B4-BE49-F238E27FC236}">
                      <a16:creationId xmlns:a16="http://schemas.microsoft.com/office/drawing/2014/main" id="{F742059C-784C-1C45-805B-43FCF17A7119}"/>
                    </a:ext>
                  </a:extLst>
                </p:cNvPr>
                <p:cNvPicPr/>
                <p:nvPr/>
              </p:nvPicPr>
              <p:blipFill>
                <a:blip r:embed="rId16"/>
                <a:stretch>
                  <a:fillRect/>
                </a:stretch>
              </p:blipFill>
              <p:spPr>
                <a:xfrm>
                  <a:off x="6249973" y="3836813"/>
                  <a:ext cx="173880" cy="163080"/>
                </a:xfrm>
                <a:prstGeom prst="rect">
                  <a:avLst/>
                </a:prstGeom>
              </p:spPr>
            </p:pic>
          </mc:Fallback>
        </mc:AlternateContent>
      </p:grpSp>
      <p:grpSp>
        <p:nvGrpSpPr>
          <p:cNvPr id="22" name="Group 21">
            <a:extLst>
              <a:ext uri="{FF2B5EF4-FFF2-40B4-BE49-F238E27FC236}">
                <a16:creationId xmlns:a16="http://schemas.microsoft.com/office/drawing/2014/main" id="{F7601BE6-EEFF-B84B-A876-113E7BA8261C}"/>
              </a:ext>
            </a:extLst>
          </p:cNvPr>
          <p:cNvGrpSpPr/>
          <p:nvPr/>
        </p:nvGrpSpPr>
        <p:grpSpPr>
          <a:xfrm>
            <a:off x="4725373" y="3979013"/>
            <a:ext cx="854640" cy="524160"/>
            <a:chOff x="4725373" y="3979013"/>
            <a:chExt cx="854640" cy="524160"/>
          </a:xfrm>
        </p:grpSpPr>
        <mc:AlternateContent xmlns:mc="http://schemas.openxmlformats.org/markup-compatibility/2006" xmlns:p14="http://schemas.microsoft.com/office/powerpoint/2010/main">
          <mc:Choice Requires="p14">
            <p:contentPart p14:bwMode="auto" r:id="rId17">
              <p14:nvContentPartPr>
                <p14:cNvPr id="15" name="Ink 14">
                  <a:extLst>
                    <a:ext uri="{FF2B5EF4-FFF2-40B4-BE49-F238E27FC236}">
                      <a16:creationId xmlns:a16="http://schemas.microsoft.com/office/drawing/2014/main" id="{5E6ACE90-8DCF-A44E-A023-F65B5285B97B}"/>
                    </a:ext>
                  </a:extLst>
                </p14:cNvPr>
                <p14:cNvContentPartPr/>
                <p14:nvPr/>
              </p14:nvContentPartPr>
              <p14:xfrm>
                <a:off x="4725373" y="4254773"/>
                <a:ext cx="121320" cy="248400"/>
              </p14:xfrm>
            </p:contentPart>
          </mc:Choice>
          <mc:Fallback xmlns="">
            <p:pic>
              <p:nvPicPr>
                <p:cNvPr id="15" name="Ink 14">
                  <a:extLst>
                    <a:ext uri="{FF2B5EF4-FFF2-40B4-BE49-F238E27FC236}">
                      <a16:creationId xmlns:a16="http://schemas.microsoft.com/office/drawing/2014/main" id="{5E6ACE90-8DCF-A44E-A023-F65B5285B97B}"/>
                    </a:ext>
                  </a:extLst>
                </p:cNvPr>
                <p:cNvPicPr/>
                <p:nvPr/>
              </p:nvPicPr>
              <p:blipFill>
                <a:blip r:embed="rId18"/>
                <a:stretch>
                  <a:fillRect/>
                </a:stretch>
              </p:blipFill>
              <p:spPr>
                <a:xfrm>
                  <a:off x="4709893" y="4239653"/>
                  <a:ext cx="151920" cy="2790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6" name="Ink 15">
                  <a:extLst>
                    <a:ext uri="{FF2B5EF4-FFF2-40B4-BE49-F238E27FC236}">
                      <a16:creationId xmlns:a16="http://schemas.microsoft.com/office/drawing/2014/main" id="{09AB3118-D43E-BC44-A9B6-F6E59CD608B2}"/>
                    </a:ext>
                  </a:extLst>
                </p14:cNvPr>
                <p14:cNvContentPartPr/>
                <p14:nvPr/>
              </p14:nvContentPartPr>
              <p14:xfrm>
                <a:off x="4868653" y="4297253"/>
                <a:ext cx="142560" cy="173880"/>
              </p14:xfrm>
            </p:contentPart>
          </mc:Choice>
          <mc:Fallback xmlns="">
            <p:pic>
              <p:nvPicPr>
                <p:cNvPr id="16" name="Ink 15">
                  <a:extLst>
                    <a:ext uri="{FF2B5EF4-FFF2-40B4-BE49-F238E27FC236}">
                      <a16:creationId xmlns:a16="http://schemas.microsoft.com/office/drawing/2014/main" id="{09AB3118-D43E-BC44-A9B6-F6E59CD608B2}"/>
                    </a:ext>
                  </a:extLst>
                </p:cNvPr>
                <p:cNvPicPr/>
                <p:nvPr/>
              </p:nvPicPr>
              <p:blipFill>
                <a:blip r:embed="rId20"/>
                <a:stretch>
                  <a:fillRect/>
                </a:stretch>
              </p:blipFill>
              <p:spPr>
                <a:xfrm>
                  <a:off x="4853533" y="4282133"/>
                  <a:ext cx="173160" cy="20448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7" name="Ink 16">
                  <a:extLst>
                    <a:ext uri="{FF2B5EF4-FFF2-40B4-BE49-F238E27FC236}">
                      <a16:creationId xmlns:a16="http://schemas.microsoft.com/office/drawing/2014/main" id="{77CE839E-2D51-9A43-ABAF-667A4B3B24C8}"/>
                    </a:ext>
                  </a:extLst>
                </p14:cNvPr>
                <p14:cNvContentPartPr/>
                <p14:nvPr/>
              </p14:nvContentPartPr>
              <p14:xfrm>
                <a:off x="5005813" y="4164413"/>
                <a:ext cx="63720" cy="249120"/>
              </p14:xfrm>
            </p:contentPart>
          </mc:Choice>
          <mc:Fallback xmlns="">
            <p:pic>
              <p:nvPicPr>
                <p:cNvPr id="17" name="Ink 16">
                  <a:extLst>
                    <a:ext uri="{FF2B5EF4-FFF2-40B4-BE49-F238E27FC236}">
                      <a16:creationId xmlns:a16="http://schemas.microsoft.com/office/drawing/2014/main" id="{77CE839E-2D51-9A43-ABAF-667A4B3B24C8}"/>
                    </a:ext>
                  </a:extLst>
                </p:cNvPr>
                <p:cNvPicPr/>
                <p:nvPr/>
              </p:nvPicPr>
              <p:blipFill>
                <a:blip r:embed="rId22"/>
                <a:stretch>
                  <a:fillRect/>
                </a:stretch>
              </p:blipFill>
              <p:spPr>
                <a:xfrm>
                  <a:off x="4990333" y="4148933"/>
                  <a:ext cx="94320" cy="2797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8" name="Ink 17">
                  <a:extLst>
                    <a:ext uri="{FF2B5EF4-FFF2-40B4-BE49-F238E27FC236}">
                      <a16:creationId xmlns:a16="http://schemas.microsoft.com/office/drawing/2014/main" id="{4614C7F9-87E7-9844-AC38-D43393D602E3}"/>
                    </a:ext>
                  </a:extLst>
                </p14:cNvPr>
                <p14:cNvContentPartPr/>
                <p14:nvPr/>
              </p14:nvContentPartPr>
              <p14:xfrm>
                <a:off x="5085013" y="4201853"/>
                <a:ext cx="100800" cy="174240"/>
              </p14:xfrm>
            </p:contentPart>
          </mc:Choice>
          <mc:Fallback xmlns="">
            <p:pic>
              <p:nvPicPr>
                <p:cNvPr id="18" name="Ink 17">
                  <a:extLst>
                    <a:ext uri="{FF2B5EF4-FFF2-40B4-BE49-F238E27FC236}">
                      <a16:creationId xmlns:a16="http://schemas.microsoft.com/office/drawing/2014/main" id="{4614C7F9-87E7-9844-AC38-D43393D602E3}"/>
                    </a:ext>
                  </a:extLst>
                </p:cNvPr>
                <p:cNvPicPr/>
                <p:nvPr/>
              </p:nvPicPr>
              <p:blipFill>
                <a:blip r:embed="rId24"/>
                <a:stretch>
                  <a:fillRect/>
                </a:stretch>
              </p:blipFill>
              <p:spPr>
                <a:xfrm>
                  <a:off x="5069893" y="4186733"/>
                  <a:ext cx="131400" cy="2048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9" name="Ink 18">
                  <a:extLst>
                    <a:ext uri="{FF2B5EF4-FFF2-40B4-BE49-F238E27FC236}">
                      <a16:creationId xmlns:a16="http://schemas.microsoft.com/office/drawing/2014/main" id="{CBFB8C78-B48A-F447-A2DB-BD37E93B404E}"/>
                    </a:ext>
                  </a:extLst>
                </p14:cNvPr>
                <p14:cNvContentPartPr/>
                <p14:nvPr/>
              </p14:nvContentPartPr>
              <p14:xfrm>
                <a:off x="5238733" y="4191413"/>
                <a:ext cx="132480" cy="137520"/>
              </p14:xfrm>
            </p:contentPart>
          </mc:Choice>
          <mc:Fallback xmlns="">
            <p:pic>
              <p:nvPicPr>
                <p:cNvPr id="19" name="Ink 18">
                  <a:extLst>
                    <a:ext uri="{FF2B5EF4-FFF2-40B4-BE49-F238E27FC236}">
                      <a16:creationId xmlns:a16="http://schemas.microsoft.com/office/drawing/2014/main" id="{CBFB8C78-B48A-F447-A2DB-BD37E93B404E}"/>
                    </a:ext>
                  </a:extLst>
                </p:cNvPr>
                <p:cNvPicPr/>
                <p:nvPr/>
              </p:nvPicPr>
              <p:blipFill>
                <a:blip r:embed="rId26"/>
                <a:stretch>
                  <a:fillRect/>
                </a:stretch>
              </p:blipFill>
              <p:spPr>
                <a:xfrm>
                  <a:off x="5223253" y="4176293"/>
                  <a:ext cx="163080" cy="16776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0" name="Ink 19">
                  <a:extLst>
                    <a:ext uri="{FF2B5EF4-FFF2-40B4-BE49-F238E27FC236}">
                      <a16:creationId xmlns:a16="http://schemas.microsoft.com/office/drawing/2014/main" id="{C652BE9B-117F-AC49-A780-5E7CC560BA3C}"/>
                    </a:ext>
                  </a:extLst>
                </p14:cNvPr>
                <p14:cNvContentPartPr/>
                <p14:nvPr/>
              </p14:nvContentPartPr>
              <p14:xfrm>
                <a:off x="5360413" y="3979013"/>
                <a:ext cx="47880" cy="344160"/>
              </p14:xfrm>
            </p:contentPart>
          </mc:Choice>
          <mc:Fallback xmlns="">
            <p:pic>
              <p:nvPicPr>
                <p:cNvPr id="20" name="Ink 19">
                  <a:extLst>
                    <a:ext uri="{FF2B5EF4-FFF2-40B4-BE49-F238E27FC236}">
                      <a16:creationId xmlns:a16="http://schemas.microsoft.com/office/drawing/2014/main" id="{C652BE9B-117F-AC49-A780-5E7CC560BA3C}"/>
                    </a:ext>
                  </a:extLst>
                </p:cNvPr>
                <p:cNvPicPr/>
                <p:nvPr/>
              </p:nvPicPr>
              <p:blipFill>
                <a:blip r:embed="rId28"/>
                <a:stretch>
                  <a:fillRect/>
                </a:stretch>
              </p:blipFill>
              <p:spPr>
                <a:xfrm>
                  <a:off x="5344933" y="3963893"/>
                  <a:ext cx="78480" cy="37476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1" name="Ink 20">
                  <a:extLst>
                    <a:ext uri="{FF2B5EF4-FFF2-40B4-BE49-F238E27FC236}">
                      <a16:creationId xmlns:a16="http://schemas.microsoft.com/office/drawing/2014/main" id="{3718D650-5087-334E-8904-C76B70567876}"/>
                    </a:ext>
                  </a:extLst>
                </p14:cNvPr>
                <p14:cNvContentPartPr/>
                <p14:nvPr/>
              </p14:nvContentPartPr>
              <p14:xfrm>
                <a:off x="5330893" y="4037333"/>
                <a:ext cx="249120" cy="137880"/>
              </p14:xfrm>
            </p:contentPart>
          </mc:Choice>
          <mc:Fallback xmlns="">
            <p:pic>
              <p:nvPicPr>
                <p:cNvPr id="21" name="Ink 20">
                  <a:extLst>
                    <a:ext uri="{FF2B5EF4-FFF2-40B4-BE49-F238E27FC236}">
                      <a16:creationId xmlns:a16="http://schemas.microsoft.com/office/drawing/2014/main" id="{3718D650-5087-334E-8904-C76B70567876}"/>
                    </a:ext>
                  </a:extLst>
                </p:cNvPr>
                <p:cNvPicPr/>
                <p:nvPr/>
              </p:nvPicPr>
              <p:blipFill>
                <a:blip r:embed="rId30"/>
                <a:stretch>
                  <a:fillRect/>
                </a:stretch>
              </p:blipFill>
              <p:spPr>
                <a:xfrm>
                  <a:off x="5315773" y="4022213"/>
                  <a:ext cx="279720" cy="168480"/>
                </a:xfrm>
                <a:prstGeom prst="rect">
                  <a:avLst/>
                </a:prstGeom>
              </p:spPr>
            </p:pic>
          </mc:Fallback>
        </mc:AlternateContent>
      </p:grpSp>
    </p:spTree>
    <p:extLst>
      <p:ext uri="{BB962C8B-B14F-4D97-AF65-F5344CB8AC3E}">
        <p14:creationId xmlns:p14="http://schemas.microsoft.com/office/powerpoint/2010/main" val="417330509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F7E23F-ED3E-C444-978F-457635923E43}"/>
              </a:ext>
            </a:extLst>
          </p:cNvPr>
          <p:cNvSpPr>
            <a:spLocks noGrp="1"/>
          </p:cNvSpPr>
          <p:nvPr>
            <p:ph type="title"/>
          </p:nvPr>
        </p:nvSpPr>
        <p:spPr/>
        <p:txBody>
          <a:bodyPr>
            <a:normAutofit/>
          </a:bodyPr>
          <a:lstStyle/>
          <a:p>
            <a:r>
              <a:rPr lang="en-US" sz="4000" dirty="0">
                <a:solidFill>
                  <a:srgbClr val="FF0000"/>
                </a:solidFill>
              </a:rPr>
              <a:t>Step 1:</a:t>
            </a:r>
            <a:r>
              <a:rPr lang="en-US" sz="4000" dirty="0">
                <a:solidFill>
                  <a:prstClr val="black"/>
                </a:solidFill>
              </a:rPr>
              <a:t> Create a project (8)</a:t>
            </a:r>
            <a:endParaRPr lang="en-US" sz="4000" dirty="0"/>
          </a:p>
        </p:txBody>
      </p:sp>
      <p:sp>
        <p:nvSpPr>
          <p:cNvPr id="3" name="Slide Number Placeholder 2">
            <a:extLst>
              <a:ext uri="{FF2B5EF4-FFF2-40B4-BE49-F238E27FC236}">
                <a16:creationId xmlns:a16="http://schemas.microsoft.com/office/drawing/2014/main" id="{CE070FF1-87ED-4C42-9BD3-2D18AB05C99B}"/>
              </a:ext>
            </a:extLst>
          </p:cNvPr>
          <p:cNvSpPr>
            <a:spLocks noGrp="1"/>
          </p:cNvSpPr>
          <p:nvPr>
            <p:ph type="sldNum" sz="quarter" idx="12"/>
          </p:nvPr>
        </p:nvSpPr>
        <p:spPr/>
        <p:txBody>
          <a:bodyPr/>
          <a:lstStyle/>
          <a:p>
            <a:fld id="{755F7E7C-0370-0947-BF7A-78A4B49FB1FE}" type="slidenum">
              <a:rPr lang="en-US" smtClean="0"/>
              <a:t>34</a:t>
            </a:fld>
            <a:endParaRPr lang="en-US"/>
          </a:p>
        </p:txBody>
      </p:sp>
      <p:sp>
        <p:nvSpPr>
          <p:cNvPr id="4" name="TextBox 3">
            <a:extLst>
              <a:ext uri="{FF2B5EF4-FFF2-40B4-BE49-F238E27FC236}">
                <a16:creationId xmlns:a16="http://schemas.microsoft.com/office/drawing/2014/main" id="{36B3C103-FAFB-6847-9F9E-4628420FF187}"/>
              </a:ext>
            </a:extLst>
          </p:cNvPr>
          <p:cNvSpPr txBox="1"/>
          <p:nvPr/>
        </p:nvSpPr>
        <p:spPr>
          <a:xfrm>
            <a:off x="1097280" y="1717634"/>
            <a:ext cx="9272015" cy="1295868"/>
          </a:xfrm>
          <a:prstGeom prst="rect">
            <a:avLst/>
          </a:prstGeom>
          <a:noFill/>
        </p:spPr>
        <p:txBody>
          <a:bodyPr wrap="square" rtlCol="0">
            <a:spAutoFit/>
          </a:bodyPr>
          <a:lstStyle/>
          <a:p>
            <a:pPr>
              <a:lnSpc>
                <a:spcPct val="150000"/>
              </a:lnSpc>
            </a:pPr>
            <a:r>
              <a:rPr lang="en-US" dirty="0"/>
              <a:t>Right click on the Project name in the solution explorer</a:t>
            </a:r>
          </a:p>
          <a:p>
            <a:pPr>
              <a:lnSpc>
                <a:spcPct val="150000"/>
              </a:lnSpc>
            </a:pPr>
            <a:r>
              <a:rPr lang="en-US" dirty="0"/>
              <a:t>Click properties</a:t>
            </a:r>
          </a:p>
          <a:p>
            <a:pPr>
              <a:lnSpc>
                <a:spcPct val="150000"/>
              </a:lnSpc>
            </a:pPr>
            <a:endParaRPr lang="en-US" dirty="0"/>
          </a:p>
        </p:txBody>
      </p:sp>
      <p:pic>
        <p:nvPicPr>
          <p:cNvPr id="6" name="Picture 5">
            <a:extLst>
              <a:ext uri="{FF2B5EF4-FFF2-40B4-BE49-F238E27FC236}">
                <a16:creationId xmlns:a16="http://schemas.microsoft.com/office/drawing/2014/main" id="{6EF7B13E-D069-344B-A555-6E16A80DB2C7}"/>
              </a:ext>
            </a:extLst>
          </p:cNvPr>
          <p:cNvPicPr>
            <a:picLocks noChangeAspect="1"/>
          </p:cNvPicPr>
          <p:nvPr/>
        </p:nvPicPr>
        <p:blipFill>
          <a:blip r:embed="rId2"/>
          <a:stretch>
            <a:fillRect/>
          </a:stretch>
        </p:blipFill>
        <p:spPr>
          <a:xfrm>
            <a:off x="4899213" y="2123859"/>
            <a:ext cx="5627112" cy="4014434"/>
          </a:xfrm>
          <a:prstGeom prst="rect">
            <a:avLst/>
          </a:prstGeom>
        </p:spPr>
      </p:pic>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6F18A2DD-3712-4541-A32B-D832108D35B7}"/>
                  </a:ext>
                </a:extLst>
              </p14:cNvPr>
              <p14:cNvContentPartPr/>
              <p14:nvPr/>
            </p14:nvContentPartPr>
            <p14:xfrm>
              <a:off x="8519413" y="5931653"/>
              <a:ext cx="635400" cy="206640"/>
            </p14:xfrm>
          </p:contentPart>
        </mc:Choice>
        <mc:Fallback xmlns="">
          <p:pic>
            <p:nvPicPr>
              <p:cNvPr id="5" name="Ink 4">
                <a:extLst>
                  <a:ext uri="{FF2B5EF4-FFF2-40B4-BE49-F238E27FC236}">
                    <a16:creationId xmlns:a16="http://schemas.microsoft.com/office/drawing/2014/main" id="{6F18A2DD-3712-4541-A32B-D832108D35B7}"/>
                  </a:ext>
                </a:extLst>
              </p:cNvPr>
              <p:cNvPicPr/>
              <p:nvPr/>
            </p:nvPicPr>
            <p:blipFill>
              <a:blip r:embed="rId4"/>
              <a:stretch>
                <a:fillRect/>
              </a:stretch>
            </p:blipFill>
            <p:spPr>
              <a:xfrm>
                <a:off x="8504293" y="5916533"/>
                <a:ext cx="666000" cy="237240"/>
              </a:xfrm>
              <a:prstGeom prst="rect">
                <a:avLst/>
              </a:prstGeom>
            </p:spPr>
          </p:pic>
        </mc:Fallback>
      </mc:AlternateContent>
    </p:spTree>
    <p:extLst>
      <p:ext uri="{BB962C8B-B14F-4D97-AF65-F5344CB8AC3E}">
        <p14:creationId xmlns:p14="http://schemas.microsoft.com/office/powerpoint/2010/main" val="260258866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E17429-C406-384C-BF37-839DD95FC5A6}"/>
              </a:ext>
            </a:extLst>
          </p:cNvPr>
          <p:cNvSpPr>
            <a:spLocks noGrp="1"/>
          </p:cNvSpPr>
          <p:nvPr>
            <p:ph type="title"/>
          </p:nvPr>
        </p:nvSpPr>
        <p:spPr/>
        <p:txBody>
          <a:bodyPr>
            <a:normAutofit/>
          </a:bodyPr>
          <a:lstStyle/>
          <a:p>
            <a:r>
              <a:rPr lang="en-US" sz="4000" dirty="0">
                <a:solidFill>
                  <a:srgbClr val="FF0000"/>
                </a:solidFill>
              </a:rPr>
              <a:t>Step 1:</a:t>
            </a:r>
            <a:r>
              <a:rPr lang="en-US" sz="4000" dirty="0">
                <a:solidFill>
                  <a:prstClr val="black"/>
                </a:solidFill>
              </a:rPr>
              <a:t> Create a project (9)</a:t>
            </a:r>
            <a:endParaRPr lang="en-US" sz="4000" dirty="0"/>
          </a:p>
        </p:txBody>
      </p:sp>
      <p:sp>
        <p:nvSpPr>
          <p:cNvPr id="3" name="Slide Number Placeholder 2">
            <a:extLst>
              <a:ext uri="{FF2B5EF4-FFF2-40B4-BE49-F238E27FC236}">
                <a16:creationId xmlns:a16="http://schemas.microsoft.com/office/drawing/2014/main" id="{86137B62-8D95-CE4F-AB7F-D253D532C300}"/>
              </a:ext>
            </a:extLst>
          </p:cNvPr>
          <p:cNvSpPr>
            <a:spLocks noGrp="1"/>
          </p:cNvSpPr>
          <p:nvPr>
            <p:ph type="sldNum" sz="quarter" idx="12"/>
          </p:nvPr>
        </p:nvSpPr>
        <p:spPr/>
        <p:txBody>
          <a:bodyPr/>
          <a:lstStyle/>
          <a:p>
            <a:fld id="{755F7E7C-0370-0947-BF7A-78A4B49FB1FE}" type="slidenum">
              <a:rPr lang="en-US" smtClean="0"/>
              <a:t>35</a:t>
            </a:fld>
            <a:endParaRPr lang="en-US"/>
          </a:p>
        </p:txBody>
      </p:sp>
      <p:sp>
        <p:nvSpPr>
          <p:cNvPr id="4" name="TextBox 3">
            <a:extLst>
              <a:ext uri="{FF2B5EF4-FFF2-40B4-BE49-F238E27FC236}">
                <a16:creationId xmlns:a16="http://schemas.microsoft.com/office/drawing/2014/main" id="{200DA677-63E7-494E-85ED-137081D9AE90}"/>
              </a:ext>
            </a:extLst>
          </p:cNvPr>
          <p:cNvSpPr txBox="1"/>
          <p:nvPr/>
        </p:nvSpPr>
        <p:spPr>
          <a:xfrm>
            <a:off x="1097280" y="1717634"/>
            <a:ext cx="9272015" cy="1711366"/>
          </a:xfrm>
          <a:prstGeom prst="rect">
            <a:avLst/>
          </a:prstGeom>
          <a:noFill/>
        </p:spPr>
        <p:txBody>
          <a:bodyPr wrap="square" rtlCol="0">
            <a:spAutoFit/>
          </a:bodyPr>
          <a:lstStyle/>
          <a:p>
            <a:pPr>
              <a:lnSpc>
                <a:spcPct val="150000"/>
              </a:lnSpc>
            </a:pPr>
            <a:r>
              <a:rPr lang="en-US" dirty="0"/>
              <a:t>Expand the ‘Linker’</a:t>
            </a:r>
          </a:p>
          <a:p>
            <a:pPr>
              <a:lnSpc>
                <a:spcPct val="150000"/>
              </a:lnSpc>
            </a:pPr>
            <a:r>
              <a:rPr lang="en-US" dirty="0"/>
              <a:t>Select  ’System’</a:t>
            </a:r>
          </a:p>
          <a:p>
            <a:pPr>
              <a:lnSpc>
                <a:spcPct val="150000"/>
              </a:lnSpc>
            </a:pPr>
            <a:r>
              <a:rPr lang="en-US" dirty="0"/>
              <a:t>Select Windows(/SUBSYSTEM:WINDOWS)</a:t>
            </a:r>
          </a:p>
          <a:p>
            <a:pPr>
              <a:lnSpc>
                <a:spcPct val="150000"/>
              </a:lnSpc>
            </a:pPr>
            <a:r>
              <a:rPr lang="en-US" dirty="0"/>
              <a:t>Click OK</a:t>
            </a:r>
          </a:p>
        </p:txBody>
      </p:sp>
      <p:pic>
        <p:nvPicPr>
          <p:cNvPr id="8" name="Picture 7">
            <a:extLst>
              <a:ext uri="{FF2B5EF4-FFF2-40B4-BE49-F238E27FC236}">
                <a16:creationId xmlns:a16="http://schemas.microsoft.com/office/drawing/2014/main" id="{D8F95A77-4F2D-0F48-81BB-F0AAEE1C26A1}"/>
              </a:ext>
            </a:extLst>
          </p:cNvPr>
          <p:cNvPicPr>
            <a:picLocks noChangeAspect="1"/>
          </p:cNvPicPr>
          <p:nvPr/>
        </p:nvPicPr>
        <p:blipFill>
          <a:blip r:embed="rId2"/>
          <a:stretch>
            <a:fillRect/>
          </a:stretch>
        </p:blipFill>
        <p:spPr>
          <a:xfrm>
            <a:off x="5452549" y="2182504"/>
            <a:ext cx="5502064" cy="3579591"/>
          </a:xfrm>
          <a:prstGeom prst="rect">
            <a:avLst/>
          </a:prstGeom>
        </p:spPr>
      </p:pic>
      <p:grpSp>
        <p:nvGrpSpPr>
          <p:cNvPr id="16" name="Group 15">
            <a:extLst>
              <a:ext uri="{FF2B5EF4-FFF2-40B4-BE49-F238E27FC236}">
                <a16:creationId xmlns:a16="http://schemas.microsoft.com/office/drawing/2014/main" id="{ACC395DF-6A31-C646-A26D-BD4DFA552A2C}"/>
              </a:ext>
            </a:extLst>
          </p:cNvPr>
          <p:cNvGrpSpPr/>
          <p:nvPr/>
        </p:nvGrpSpPr>
        <p:grpSpPr>
          <a:xfrm>
            <a:off x="10450813" y="2868413"/>
            <a:ext cx="1381680" cy="438840"/>
            <a:chOff x="10450813" y="2868413"/>
            <a:chExt cx="1381680" cy="438840"/>
          </a:xfrm>
        </p:grpSpPr>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EDC0D842-F691-0E4B-B71A-96B75BBBE759}"/>
                    </a:ext>
                  </a:extLst>
                </p14:cNvPr>
                <p14:cNvContentPartPr/>
                <p14:nvPr/>
              </p14:nvContentPartPr>
              <p14:xfrm>
                <a:off x="10524973" y="3100613"/>
                <a:ext cx="741240" cy="116640"/>
              </p14:xfrm>
            </p:contentPart>
          </mc:Choice>
          <mc:Fallback xmlns="">
            <p:pic>
              <p:nvPicPr>
                <p:cNvPr id="5" name="Ink 4">
                  <a:extLst>
                    <a:ext uri="{FF2B5EF4-FFF2-40B4-BE49-F238E27FC236}">
                      <a16:creationId xmlns:a16="http://schemas.microsoft.com/office/drawing/2014/main" id="{EDC0D842-F691-0E4B-B71A-96B75BBBE759}"/>
                    </a:ext>
                  </a:extLst>
                </p:cNvPr>
                <p:cNvPicPr/>
                <p:nvPr/>
              </p:nvPicPr>
              <p:blipFill>
                <a:blip r:embed="rId4"/>
                <a:stretch>
                  <a:fillRect/>
                </a:stretch>
              </p:blipFill>
              <p:spPr>
                <a:xfrm>
                  <a:off x="10509853" y="3085493"/>
                  <a:ext cx="771840" cy="1472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4850B166-4E27-FA45-B872-7E31EC9BC084}"/>
                    </a:ext>
                  </a:extLst>
                </p14:cNvPr>
                <p14:cNvContentPartPr/>
                <p14:nvPr/>
              </p14:nvContentPartPr>
              <p14:xfrm>
                <a:off x="10450813" y="3116453"/>
                <a:ext cx="217440" cy="190800"/>
              </p14:xfrm>
            </p:contentPart>
          </mc:Choice>
          <mc:Fallback xmlns="">
            <p:pic>
              <p:nvPicPr>
                <p:cNvPr id="6" name="Ink 5">
                  <a:extLst>
                    <a:ext uri="{FF2B5EF4-FFF2-40B4-BE49-F238E27FC236}">
                      <a16:creationId xmlns:a16="http://schemas.microsoft.com/office/drawing/2014/main" id="{4850B166-4E27-FA45-B872-7E31EC9BC084}"/>
                    </a:ext>
                  </a:extLst>
                </p:cNvPr>
                <p:cNvPicPr/>
                <p:nvPr/>
              </p:nvPicPr>
              <p:blipFill>
                <a:blip r:embed="rId6"/>
                <a:stretch>
                  <a:fillRect/>
                </a:stretch>
              </p:blipFill>
              <p:spPr>
                <a:xfrm>
                  <a:off x="10435693" y="3101333"/>
                  <a:ext cx="247680" cy="2214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9" name="Ink 8">
                  <a:extLst>
                    <a:ext uri="{FF2B5EF4-FFF2-40B4-BE49-F238E27FC236}">
                      <a16:creationId xmlns:a16="http://schemas.microsoft.com/office/drawing/2014/main" id="{3064CFB8-5C30-D54D-99D7-D54F2E2E879E}"/>
                    </a:ext>
                  </a:extLst>
                </p14:cNvPr>
                <p14:cNvContentPartPr/>
                <p14:nvPr/>
              </p14:nvContentPartPr>
              <p14:xfrm>
                <a:off x="11329213" y="3010613"/>
                <a:ext cx="90360" cy="153720"/>
              </p14:xfrm>
            </p:contentPart>
          </mc:Choice>
          <mc:Fallback xmlns="">
            <p:pic>
              <p:nvPicPr>
                <p:cNvPr id="9" name="Ink 8">
                  <a:extLst>
                    <a:ext uri="{FF2B5EF4-FFF2-40B4-BE49-F238E27FC236}">
                      <a16:creationId xmlns:a16="http://schemas.microsoft.com/office/drawing/2014/main" id="{3064CFB8-5C30-D54D-99D7-D54F2E2E879E}"/>
                    </a:ext>
                  </a:extLst>
                </p:cNvPr>
                <p:cNvPicPr/>
                <p:nvPr/>
              </p:nvPicPr>
              <p:blipFill>
                <a:blip r:embed="rId8"/>
                <a:stretch>
                  <a:fillRect/>
                </a:stretch>
              </p:blipFill>
              <p:spPr>
                <a:xfrm>
                  <a:off x="11314093" y="2995493"/>
                  <a:ext cx="120960" cy="1843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0" name="Ink 9">
                  <a:extLst>
                    <a:ext uri="{FF2B5EF4-FFF2-40B4-BE49-F238E27FC236}">
                      <a16:creationId xmlns:a16="http://schemas.microsoft.com/office/drawing/2014/main" id="{48614E7B-F53A-F640-917E-95CE5003011C}"/>
                    </a:ext>
                  </a:extLst>
                </p14:cNvPr>
                <p14:cNvContentPartPr/>
                <p14:nvPr/>
              </p14:nvContentPartPr>
              <p14:xfrm>
                <a:off x="11429653" y="3016013"/>
                <a:ext cx="106200" cy="127440"/>
              </p14:xfrm>
            </p:contentPart>
          </mc:Choice>
          <mc:Fallback xmlns="">
            <p:pic>
              <p:nvPicPr>
                <p:cNvPr id="10" name="Ink 9">
                  <a:extLst>
                    <a:ext uri="{FF2B5EF4-FFF2-40B4-BE49-F238E27FC236}">
                      <a16:creationId xmlns:a16="http://schemas.microsoft.com/office/drawing/2014/main" id="{48614E7B-F53A-F640-917E-95CE5003011C}"/>
                    </a:ext>
                  </a:extLst>
                </p:cNvPr>
                <p:cNvPicPr/>
                <p:nvPr/>
              </p:nvPicPr>
              <p:blipFill>
                <a:blip r:embed="rId10"/>
                <a:stretch>
                  <a:fillRect/>
                </a:stretch>
              </p:blipFill>
              <p:spPr>
                <a:xfrm>
                  <a:off x="11414533" y="3000893"/>
                  <a:ext cx="136800" cy="1576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1" name="Ink 10">
                  <a:extLst>
                    <a:ext uri="{FF2B5EF4-FFF2-40B4-BE49-F238E27FC236}">
                      <a16:creationId xmlns:a16="http://schemas.microsoft.com/office/drawing/2014/main" id="{2D2A45B6-8FF5-6B45-B8DF-13C53768F6DC}"/>
                    </a:ext>
                  </a:extLst>
                </p14:cNvPr>
                <p14:cNvContentPartPr/>
                <p14:nvPr/>
              </p14:nvContentPartPr>
              <p14:xfrm>
                <a:off x="11546293" y="2904773"/>
                <a:ext cx="16200" cy="227880"/>
              </p14:xfrm>
            </p:contentPart>
          </mc:Choice>
          <mc:Fallback xmlns="">
            <p:pic>
              <p:nvPicPr>
                <p:cNvPr id="11" name="Ink 10">
                  <a:extLst>
                    <a:ext uri="{FF2B5EF4-FFF2-40B4-BE49-F238E27FC236}">
                      <a16:creationId xmlns:a16="http://schemas.microsoft.com/office/drawing/2014/main" id="{2D2A45B6-8FF5-6B45-B8DF-13C53768F6DC}"/>
                    </a:ext>
                  </a:extLst>
                </p:cNvPr>
                <p:cNvPicPr/>
                <p:nvPr/>
              </p:nvPicPr>
              <p:blipFill>
                <a:blip r:embed="rId12"/>
                <a:stretch>
                  <a:fillRect/>
                </a:stretch>
              </p:blipFill>
              <p:spPr>
                <a:xfrm>
                  <a:off x="11530813" y="2889653"/>
                  <a:ext cx="46800" cy="2584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2" name="Ink 11">
                  <a:extLst>
                    <a:ext uri="{FF2B5EF4-FFF2-40B4-BE49-F238E27FC236}">
                      <a16:creationId xmlns:a16="http://schemas.microsoft.com/office/drawing/2014/main" id="{47ECADCB-AD06-6F41-BCCA-D295D530A71A}"/>
                    </a:ext>
                  </a:extLst>
                </p14:cNvPr>
                <p14:cNvContentPartPr/>
                <p14:nvPr/>
              </p14:nvContentPartPr>
              <p14:xfrm>
                <a:off x="11593813" y="2994773"/>
                <a:ext cx="106200" cy="137880"/>
              </p14:xfrm>
            </p:contentPart>
          </mc:Choice>
          <mc:Fallback xmlns="">
            <p:pic>
              <p:nvPicPr>
                <p:cNvPr id="12" name="Ink 11">
                  <a:extLst>
                    <a:ext uri="{FF2B5EF4-FFF2-40B4-BE49-F238E27FC236}">
                      <a16:creationId xmlns:a16="http://schemas.microsoft.com/office/drawing/2014/main" id="{47ECADCB-AD06-6F41-BCCA-D295D530A71A}"/>
                    </a:ext>
                  </a:extLst>
                </p:cNvPr>
                <p:cNvPicPr/>
                <p:nvPr/>
              </p:nvPicPr>
              <p:blipFill>
                <a:blip r:embed="rId14"/>
                <a:stretch>
                  <a:fillRect/>
                </a:stretch>
              </p:blipFill>
              <p:spPr>
                <a:xfrm>
                  <a:off x="11578693" y="2979653"/>
                  <a:ext cx="136800"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3" name="Ink 12">
                  <a:extLst>
                    <a:ext uri="{FF2B5EF4-FFF2-40B4-BE49-F238E27FC236}">
                      <a16:creationId xmlns:a16="http://schemas.microsoft.com/office/drawing/2014/main" id="{C691C583-F89D-814F-A8D3-12A71A628267}"/>
                    </a:ext>
                  </a:extLst>
                </p14:cNvPr>
                <p14:cNvContentPartPr/>
                <p14:nvPr/>
              </p14:nvContentPartPr>
              <p14:xfrm>
                <a:off x="11757973" y="2868413"/>
                <a:ext cx="74520" cy="269640"/>
              </p14:xfrm>
            </p:contentPart>
          </mc:Choice>
          <mc:Fallback xmlns="">
            <p:pic>
              <p:nvPicPr>
                <p:cNvPr id="13" name="Ink 12">
                  <a:extLst>
                    <a:ext uri="{FF2B5EF4-FFF2-40B4-BE49-F238E27FC236}">
                      <a16:creationId xmlns:a16="http://schemas.microsoft.com/office/drawing/2014/main" id="{C691C583-F89D-814F-A8D3-12A71A628267}"/>
                    </a:ext>
                  </a:extLst>
                </p:cNvPr>
                <p:cNvPicPr/>
                <p:nvPr/>
              </p:nvPicPr>
              <p:blipFill>
                <a:blip r:embed="rId16"/>
                <a:stretch>
                  <a:fillRect/>
                </a:stretch>
              </p:blipFill>
              <p:spPr>
                <a:xfrm>
                  <a:off x="11742493" y="2853293"/>
                  <a:ext cx="105120" cy="3002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4" name="Ink 13">
                  <a:extLst>
                    <a:ext uri="{FF2B5EF4-FFF2-40B4-BE49-F238E27FC236}">
                      <a16:creationId xmlns:a16="http://schemas.microsoft.com/office/drawing/2014/main" id="{4A3C953C-E513-1641-81C6-91782C7A9979}"/>
                    </a:ext>
                  </a:extLst>
                </p14:cNvPr>
                <p14:cNvContentPartPr/>
                <p14:nvPr/>
              </p14:nvContentPartPr>
              <p14:xfrm>
                <a:off x="11720893" y="2984333"/>
                <a:ext cx="100800" cy="37440"/>
              </p14:xfrm>
            </p:contentPart>
          </mc:Choice>
          <mc:Fallback xmlns="">
            <p:pic>
              <p:nvPicPr>
                <p:cNvPr id="14" name="Ink 13">
                  <a:extLst>
                    <a:ext uri="{FF2B5EF4-FFF2-40B4-BE49-F238E27FC236}">
                      <a16:creationId xmlns:a16="http://schemas.microsoft.com/office/drawing/2014/main" id="{4A3C953C-E513-1641-81C6-91782C7A9979}"/>
                    </a:ext>
                  </a:extLst>
                </p:cNvPr>
                <p:cNvPicPr/>
                <p:nvPr/>
              </p:nvPicPr>
              <p:blipFill>
                <a:blip r:embed="rId18"/>
                <a:stretch>
                  <a:fillRect/>
                </a:stretch>
              </p:blipFill>
              <p:spPr>
                <a:xfrm>
                  <a:off x="11705773" y="2969213"/>
                  <a:ext cx="131400" cy="6804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5" name="Ink 14">
                  <a:extLst>
                    <a:ext uri="{FF2B5EF4-FFF2-40B4-BE49-F238E27FC236}">
                      <a16:creationId xmlns:a16="http://schemas.microsoft.com/office/drawing/2014/main" id="{4B8FB651-2B51-1247-9EAC-118E5EFFF68A}"/>
                    </a:ext>
                  </a:extLst>
                </p14:cNvPr>
                <p14:cNvContentPartPr/>
                <p14:nvPr/>
              </p14:nvContentPartPr>
              <p14:xfrm>
                <a:off x="11689213" y="3005573"/>
                <a:ext cx="42840" cy="148680"/>
              </p14:xfrm>
            </p:contentPart>
          </mc:Choice>
          <mc:Fallback xmlns="">
            <p:pic>
              <p:nvPicPr>
                <p:cNvPr id="15" name="Ink 14">
                  <a:extLst>
                    <a:ext uri="{FF2B5EF4-FFF2-40B4-BE49-F238E27FC236}">
                      <a16:creationId xmlns:a16="http://schemas.microsoft.com/office/drawing/2014/main" id="{4B8FB651-2B51-1247-9EAC-118E5EFFF68A}"/>
                    </a:ext>
                  </a:extLst>
                </p:cNvPr>
                <p:cNvPicPr/>
                <p:nvPr/>
              </p:nvPicPr>
              <p:blipFill>
                <a:blip r:embed="rId20"/>
                <a:stretch>
                  <a:fillRect/>
                </a:stretch>
              </p:blipFill>
              <p:spPr>
                <a:xfrm>
                  <a:off x="11673733" y="2990093"/>
                  <a:ext cx="73080" cy="178920"/>
                </a:xfrm>
                <a:prstGeom prst="rect">
                  <a:avLst/>
                </a:prstGeom>
              </p:spPr>
            </p:pic>
          </mc:Fallback>
        </mc:AlternateContent>
      </p:grpSp>
      <p:grpSp>
        <p:nvGrpSpPr>
          <p:cNvPr id="20" name="Group 19">
            <a:extLst>
              <a:ext uri="{FF2B5EF4-FFF2-40B4-BE49-F238E27FC236}">
                <a16:creationId xmlns:a16="http://schemas.microsoft.com/office/drawing/2014/main" id="{155128C0-8322-7E49-B60A-53E94F91B225}"/>
              </a:ext>
            </a:extLst>
          </p:cNvPr>
          <p:cNvGrpSpPr/>
          <p:nvPr/>
        </p:nvGrpSpPr>
        <p:grpSpPr>
          <a:xfrm>
            <a:off x="8361373" y="5212733"/>
            <a:ext cx="1184400" cy="639720"/>
            <a:chOff x="8361373" y="5212733"/>
            <a:chExt cx="1184400" cy="639720"/>
          </a:xfrm>
        </p:grpSpPr>
        <mc:AlternateContent xmlns:mc="http://schemas.openxmlformats.org/markup-compatibility/2006" xmlns:p14="http://schemas.microsoft.com/office/powerpoint/2010/main">
          <mc:Choice Requires="p14">
            <p:contentPart p14:bwMode="auto" r:id="rId21">
              <p14:nvContentPartPr>
                <p14:cNvPr id="17" name="Ink 16">
                  <a:extLst>
                    <a:ext uri="{FF2B5EF4-FFF2-40B4-BE49-F238E27FC236}">
                      <a16:creationId xmlns:a16="http://schemas.microsoft.com/office/drawing/2014/main" id="{F4FD0613-F4BE-BA4A-977D-EFFBEF387826}"/>
                    </a:ext>
                  </a:extLst>
                </p14:cNvPr>
                <p14:cNvContentPartPr/>
                <p14:nvPr/>
              </p14:nvContentPartPr>
              <p14:xfrm>
                <a:off x="8860333" y="5212733"/>
                <a:ext cx="685440" cy="465480"/>
              </p14:xfrm>
            </p:contentPart>
          </mc:Choice>
          <mc:Fallback xmlns="">
            <p:pic>
              <p:nvPicPr>
                <p:cNvPr id="17" name="Ink 16">
                  <a:extLst>
                    <a:ext uri="{FF2B5EF4-FFF2-40B4-BE49-F238E27FC236}">
                      <a16:creationId xmlns:a16="http://schemas.microsoft.com/office/drawing/2014/main" id="{F4FD0613-F4BE-BA4A-977D-EFFBEF387826}"/>
                    </a:ext>
                  </a:extLst>
                </p:cNvPr>
                <p:cNvPicPr/>
                <p:nvPr/>
              </p:nvPicPr>
              <p:blipFill>
                <a:blip r:embed="rId22"/>
                <a:stretch>
                  <a:fillRect/>
                </a:stretch>
              </p:blipFill>
              <p:spPr>
                <a:xfrm>
                  <a:off x="8845213" y="5197613"/>
                  <a:ext cx="715680" cy="4960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8" name="Ink 17">
                  <a:extLst>
                    <a:ext uri="{FF2B5EF4-FFF2-40B4-BE49-F238E27FC236}">
                      <a16:creationId xmlns:a16="http://schemas.microsoft.com/office/drawing/2014/main" id="{7CB8A5FF-84A6-834E-936D-006A6BA32E39}"/>
                    </a:ext>
                  </a:extLst>
                </p14:cNvPr>
                <p14:cNvContentPartPr/>
                <p14:nvPr/>
              </p14:nvContentPartPr>
              <p14:xfrm>
                <a:off x="8361373" y="5682893"/>
                <a:ext cx="378360" cy="169560"/>
              </p14:xfrm>
            </p:contentPart>
          </mc:Choice>
          <mc:Fallback xmlns="">
            <p:pic>
              <p:nvPicPr>
                <p:cNvPr id="18" name="Ink 17">
                  <a:extLst>
                    <a:ext uri="{FF2B5EF4-FFF2-40B4-BE49-F238E27FC236}">
                      <a16:creationId xmlns:a16="http://schemas.microsoft.com/office/drawing/2014/main" id="{7CB8A5FF-84A6-834E-936D-006A6BA32E39}"/>
                    </a:ext>
                  </a:extLst>
                </p:cNvPr>
                <p:cNvPicPr/>
                <p:nvPr/>
              </p:nvPicPr>
              <p:blipFill>
                <a:blip r:embed="rId24"/>
                <a:stretch>
                  <a:fillRect/>
                </a:stretch>
              </p:blipFill>
              <p:spPr>
                <a:xfrm>
                  <a:off x="8345893" y="5667773"/>
                  <a:ext cx="408960" cy="20016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9" name="Ink 18">
                  <a:extLst>
                    <a:ext uri="{FF2B5EF4-FFF2-40B4-BE49-F238E27FC236}">
                      <a16:creationId xmlns:a16="http://schemas.microsoft.com/office/drawing/2014/main" id="{05D8753D-E2F8-6C42-B9F1-3E40DF0BA047}"/>
                    </a:ext>
                  </a:extLst>
                </p14:cNvPr>
                <p14:cNvContentPartPr/>
                <p14:nvPr/>
              </p14:nvContentPartPr>
              <p14:xfrm>
                <a:off x="8619853" y="5619533"/>
                <a:ext cx="217440" cy="201600"/>
              </p14:xfrm>
            </p:contentPart>
          </mc:Choice>
          <mc:Fallback xmlns="">
            <p:pic>
              <p:nvPicPr>
                <p:cNvPr id="19" name="Ink 18">
                  <a:extLst>
                    <a:ext uri="{FF2B5EF4-FFF2-40B4-BE49-F238E27FC236}">
                      <a16:creationId xmlns:a16="http://schemas.microsoft.com/office/drawing/2014/main" id="{05D8753D-E2F8-6C42-B9F1-3E40DF0BA047}"/>
                    </a:ext>
                  </a:extLst>
                </p:cNvPr>
                <p:cNvPicPr/>
                <p:nvPr/>
              </p:nvPicPr>
              <p:blipFill>
                <a:blip r:embed="rId26"/>
                <a:stretch>
                  <a:fillRect/>
                </a:stretch>
              </p:blipFill>
              <p:spPr>
                <a:xfrm>
                  <a:off x="8604733" y="5604413"/>
                  <a:ext cx="247680" cy="231840"/>
                </a:xfrm>
                <a:prstGeom prst="rect">
                  <a:avLst/>
                </a:prstGeom>
              </p:spPr>
            </p:pic>
          </mc:Fallback>
        </mc:AlternateContent>
      </p:grpSp>
    </p:spTree>
    <p:extLst>
      <p:ext uri="{BB962C8B-B14F-4D97-AF65-F5344CB8AC3E}">
        <p14:creationId xmlns:p14="http://schemas.microsoft.com/office/powerpoint/2010/main" val="402673866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538501-49EC-394A-BE3C-C2D196E49ED4}"/>
              </a:ext>
            </a:extLst>
          </p:cNvPr>
          <p:cNvSpPr>
            <a:spLocks noGrp="1"/>
          </p:cNvSpPr>
          <p:nvPr>
            <p:ph type="title"/>
          </p:nvPr>
        </p:nvSpPr>
        <p:spPr/>
        <p:txBody>
          <a:bodyPr>
            <a:normAutofit/>
          </a:bodyPr>
          <a:lstStyle/>
          <a:p>
            <a:r>
              <a:rPr lang="en-US" sz="4000" dirty="0">
                <a:solidFill>
                  <a:srgbClr val="FF0000"/>
                </a:solidFill>
              </a:rPr>
              <a:t>Step 1:</a:t>
            </a:r>
            <a:r>
              <a:rPr lang="en-US" sz="4000" dirty="0">
                <a:solidFill>
                  <a:prstClr val="black"/>
                </a:solidFill>
              </a:rPr>
              <a:t> Create a project (10)</a:t>
            </a:r>
            <a:endParaRPr lang="en-US" sz="4000" dirty="0"/>
          </a:p>
        </p:txBody>
      </p:sp>
      <p:sp>
        <p:nvSpPr>
          <p:cNvPr id="3" name="Slide Number Placeholder 2">
            <a:extLst>
              <a:ext uri="{FF2B5EF4-FFF2-40B4-BE49-F238E27FC236}">
                <a16:creationId xmlns:a16="http://schemas.microsoft.com/office/drawing/2014/main" id="{B0D667D3-EEE7-1449-AB7D-D1313F090B00}"/>
              </a:ext>
            </a:extLst>
          </p:cNvPr>
          <p:cNvSpPr>
            <a:spLocks noGrp="1"/>
          </p:cNvSpPr>
          <p:nvPr>
            <p:ph type="sldNum" sz="quarter" idx="12"/>
          </p:nvPr>
        </p:nvSpPr>
        <p:spPr/>
        <p:txBody>
          <a:bodyPr/>
          <a:lstStyle/>
          <a:p>
            <a:fld id="{755F7E7C-0370-0947-BF7A-78A4B49FB1FE}" type="slidenum">
              <a:rPr lang="en-US" smtClean="0"/>
              <a:t>36</a:t>
            </a:fld>
            <a:endParaRPr lang="en-US"/>
          </a:p>
        </p:txBody>
      </p:sp>
      <p:sp>
        <p:nvSpPr>
          <p:cNvPr id="4" name="TextBox 3">
            <a:extLst>
              <a:ext uri="{FF2B5EF4-FFF2-40B4-BE49-F238E27FC236}">
                <a16:creationId xmlns:a16="http://schemas.microsoft.com/office/drawing/2014/main" id="{8F232E89-BE2F-6D40-8E09-3BB91005FB6E}"/>
              </a:ext>
            </a:extLst>
          </p:cNvPr>
          <p:cNvSpPr txBox="1"/>
          <p:nvPr/>
        </p:nvSpPr>
        <p:spPr>
          <a:xfrm>
            <a:off x="1097280" y="1717634"/>
            <a:ext cx="9272015" cy="1711366"/>
          </a:xfrm>
          <a:prstGeom prst="rect">
            <a:avLst/>
          </a:prstGeom>
          <a:noFill/>
        </p:spPr>
        <p:txBody>
          <a:bodyPr wrap="square" rtlCol="0">
            <a:spAutoFit/>
          </a:bodyPr>
          <a:lstStyle/>
          <a:p>
            <a:pPr>
              <a:lnSpc>
                <a:spcPct val="150000"/>
              </a:lnSpc>
            </a:pPr>
            <a:r>
              <a:rPr lang="en-US" dirty="0"/>
              <a:t>Select Project name on solution explorer</a:t>
            </a:r>
          </a:p>
          <a:p>
            <a:pPr>
              <a:lnSpc>
                <a:spcPct val="150000"/>
              </a:lnSpc>
            </a:pPr>
            <a:r>
              <a:rPr lang="en-US" dirty="0"/>
              <a:t>Right click on it</a:t>
            </a:r>
          </a:p>
          <a:p>
            <a:pPr>
              <a:lnSpc>
                <a:spcPct val="150000"/>
              </a:lnSpc>
            </a:pPr>
            <a:r>
              <a:rPr lang="en-US" dirty="0"/>
              <a:t>Expand Add</a:t>
            </a:r>
          </a:p>
          <a:p>
            <a:pPr>
              <a:lnSpc>
                <a:spcPct val="150000"/>
              </a:lnSpc>
            </a:pPr>
            <a:r>
              <a:rPr lang="en-US" dirty="0"/>
              <a:t>Choose New Item</a:t>
            </a:r>
          </a:p>
        </p:txBody>
      </p:sp>
      <p:pic>
        <p:nvPicPr>
          <p:cNvPr id="6" name="Picture 5">
            <a:extLst>
              <a:ext uri="{FF2B5EF4-FFF2-40B4-BE49-F238E27FC236}">
                <a16:creationId xmlns:a16="http://schemas.microsoft.com/office/drawing/2014/main" id="{F78EDC8B-463A-0E41-B8B1-DB7F48ACE60A}"/>
              </a:ext>
            </a:extLst>
          </p:cNvPr>
          <p:cNvPicPr>
            <a:picLocks noChangeAspect="1"/>
          </p:cNvPicPr>
          <p:nvPr/>
        </p:nvPicPr>
        <p:blipFill>
          <a:blip r:embed="rId2"/>
          <a:stretch>
            <a:fillRect/>
          </a:stretch>
        </p:blipFill>
        <p:spPr>
          <a:xfrm>
            <a:off x="5392267" y="1737360"/>
            <a:ext cx="5979892" cy="3689609"/>
          </a:xfrm>
          <a:prstGeom prst="rect">
            <a:avLst/>
          </a:prstGeom>
        </p:spPr>
      </p:pic>
      <p:grpSp>
        <p:nvGrpSpPr>
          <p:cNvPr id="14" name="Group 13">
            <a:extLst>
              <a:ext uri="{FF2B5EF4-FFF2-40B4-BE49-F238E27FC236}">
                <a16:creationId xmlns:a16="http://schemas.microsoft.com/office/drawing/2014/main" id="{23D43D23-8661-5A44-B05C-7AC4D71089B4}"/>
              </a:ext>
            </a:extLst>
          </p:cNvPr>
          <p:cNvGrpSpPr/>
          <p:nvPr/>
        </p:nvGrpSpPr>
        <p:grpSpPr>
          <a:xfrm>
            <a:off x="7566853" y="3407693"/>
            <a:ext cx="3911040" cy="275760"/>
            <a:chOff x="7566853" y="3407693"/>
            <a:chExt cx="3911040" cy="275760"/>
          </a:xfrm>
        </p:grpSpPr>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152AA9EE-0D0C-B548-B8DD-A3E13DA385FB}"/>
                    </a:ext>
                  </a:extLst>
                </p14:cNvPr>
                <p14:cNvContentPartPr/>
                <p14:nvPr/>
              </p14:nvContentPartPr>
              <p14:xfrm>
                <a:off x="9212773" y="3428933"/>
                <a:ext cx="2265120" cy="63720"/>
              </p14:xfrm>
            </p:contentPart>
          </mc:Choice>
          <mc:Fallback xmlns="">
            <p:pic>
              <p:nvPicPr>
                <p:cNvPr id="5" name="Ink 4">
                  <a:extLst>
                    <a:ext uri="{FF2B5EF4-FFF2-40B4-BE49-F238E27FC236}">
                      <a16:creationId xmlns:a16="http://schemas.microsoft.com/office/drawing/2014/main" id="{152AA9EE-0D0C-B548-B8DD-A3E13DA385FB}"/>
                    </a:ext>
                  </a:extLst>
                </p:cNvPr>
                <p:cNvPicPr/>
                <p:nvPr/>
              </p:nvPicPr>
              <p:blipFill>
                <a:blip r:embed="rId4"/>
                <a:stretch>
                  <a:fillRect/>
                </a:stretch>
              </p:blipFill>
              <p:spPr>
                <a:xfrm>
                  <a:off x="9197293" y="3413453"/>
                  <a:ext cx="229572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73F8459E-EBDB-1D44-85DA-75BE8C2B0D5F}"/>
                    </a:ext>
                  </a:extLst>
                </p14:cNvPr>
                <p14:cNvContentPartPr/>
                <p14:nvPr/>
              </p14:nvContentPartPr>
              <p14:xfrm>
                <a:off x="9201973" y="3481853"/>
                <a:ext cx="5760" cy="201600"/>
              </p14:xfrm>
            </p:contentPart>
          </mc:Choice>
          <mc:Fallback xmlns="">
            <p:pic>
              <p:nvPicPr>
                <p:cNvPr id="7" name="Ink 6">
                  <a:extLst>
                    <a:ext uri="{FF2B5EF4-FFF2-40B4-BE49-F238E27FC236}">
                      <a16:creationId xmlns:a16="http://schemas.microsoft.com/office/drawing/2014/main" id="{73F8459E-EBDB-1D44-85DA-75BE8C2B0D5F}"/>
                    </a:ext>
                  </a:extLst>
                </p:cNvPr>
                <p:cNvPicPr/>
                <p:nvPr/>
              </p:nvPicPr>
              <p:blipFill>
                <a:blip r:embed="rId6"/>
                <a:stretch>
                  <a:fillRect/>
                </a:stretch>
              </p:blipFill>
              <p:spPr>
                <a:xfrm>
                  <a:off x="9186853" y="3466373"/>
                  <a:ext cx="36000" cy="2318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id="{48BBB6F6-37E2-D946-A8B6-F645B4AE3E38}"/>
                    </a:ext>
                  </a:extLst>
                </p14:cNvPr>
                <p14:cNvContentPartPr/>
                <p14:nvPr/>
              </p14:nvContentPartPr>
              <p14:xfrm>
                <a:off x="9207373" y="3407693"/>
                <a:ext cx="2270520" cy="238320"/>
              </p14:xfrm>
            </p:contentPart>
          </mc:Choice>
          <mc:Fallback xmlns="">
            <p:pic>
              <p:nvPicPr>
                <p:cNvPr id="8" name="Ink 7">
                  <a:extLst>
                    <a:ext uri="{FF2B5EF4-FFF2-40B4-BE49-F238E27FC236}">
                      <a16:creationId xmlns:a16="http://schemas.microsoft.com/office/drawing/2014/main" id="{48BBB6F6-37E2-D946-A8B6-F645B4AE3E38}"/>
                    </a:ext>
                  </a:extLst>
                </p:cNvPr>
                <p:cNvPicPr/>
                <p:nvPr/>
              </p:nvPicPr>
              <p:blipFill>
                <a:blip r:embed="rId8"/>
                <a:stretch>
                  <a:fillRect/>
                </a:stretch>
              </p:blipFill>
              <p:spPr>
                <a:xfrm>
                  <a:off x="9191893" y="3392573"/>
                  <a:ext cx="2301120" cy="2689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0" name="Ink 9">
                  <a:extLst>
                    <a:ext uri="{FF2B5EF4-FFF2-40B4-BE49-F238E27FC236}">
                      <a16:creationId xmlns:a16="http://schemas.microsoft.com/office/drawing/2014/main" id="{693271CD-37E6-2144-A5ED-40043FDF13D8}"/>
                    </a:ext>
                  </a:extLst>
                </p14:cNvPr>
                <p14:cNvContentPartPr/>
                <p14:nvPr/>
              </p14:nvContentPartPr>
              <p14:xfrm>
                <a:off x="7614373" y="3439373"/>
                <a:ext cx="10800" cy="238320"/>
              </p14:xfrm>
            </p:contentPart>
          </mc:Choice>
          <mc:Fallback xmlns="">
            <p:pic>
              <p:nvPicPr>
                <p:cNvPr id="10" name="Ink 9">
                  <a:extLst>
                    <a:ext uri="{FF2B5EF4-FFF2-40B4-BE49-F238E27FC236}">
                      <a16:creationId xmlns:a16="http://schemas.microsoft.com/office/drawing/2014/main" id="{693271CD-37E6-2144-A5ED-40043FDF13D8}"/>
                    </a:ext>
                  </a:extLst>
                </p:cNvPr>
                <p:cNvPicPr/>
                <p:nvPr/>
              </p:nvPicPr>
              <p:blipFill>
                <a:blip r:embed="rId10"/>
                <a:stretch>
                  <a:fillRect/>
                </a:stretch>
              </p:blipFill>
              <p:spPr>
                <a:xfrm>
                  <a:off x="7599253" y="3424253"/>
                  <a:ext cx="41400" cy="2689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1" name="Ink 10">
                  <a:extLst>
                    <a:ext uri="{FF2B5EF4-FFF2-40B4-BE49-F238E27FC236}">
                      <a16:creationId xmlns:a16="http://schemas.microsoft.com/office/drawing/2014/main" id="{AA6180C2-F31C-7D40-A56D-3EEF1F8074C6}"/>
                    </a:ext>
                  </a:extLst>
                </p14:cNvPr>
                <p14:cNvContentPartPr/>
                <p14:nvPr/>
              </p14:nvContentPartPr>
              <p14:xfrm>
                <a:off x="7598533" y="3433973"/>
                <a:ext cx="942120" cy="47880"/>
              </p14:xfrm>
            </p:contentPart>
          </mc:Choice>
          <mc:Fallback xmlns="">
            <p:pic>
              <p:nvPicPr>
                <p:cNvPr id="11" name="Ink 10">
                  <a:extLst>
                    <a:ext uri="{FF2B5EF4-FFF2-40B4-BE49-F238E27FC236}">
                      <a16:creationId xmlns:a16="http://schemas.microsoft.com/office/drawing/2014/main" id="{AA6180C2-F31C-7D40-A56D-3EEF1F8074C6}"/>
                    </a:ext>
                  </a:extLst>
                </p:cNvPr>
                <p:cNvPicPr/>
                <p:nvPr/>
              </p:nvPicPr>
              <p:blipFill>
                <a:blip r:embed="rId12"/>
                <a:stretch>
                  <a:fillRect/>
                </a:stretch>
              </p:blipFill>
              <p:spPr>
                <a:xfrm>
                  <a:off x="7583413" y="3418853"/>
                  <a:ext cx="972720" cy="784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2" name="Ink 11">
                  <a:extLst>
                    <a:ext uri="{FF2B5EF4-FFF2-40B4-BE49-F238E27FC236}">
                      <a16:creationId xmlns:a16="http://schemas.microsoft.com/office/drawing/2014/main" id="{C10DB364-3A2A-0E4C-82F1-1381EE347FBD}"/>
                    </a:ext>
                  </a:extLst>
                </p14:cNvPr>
                <p14:cNvContentPartPr/>
                <p14:nvPr/>
              </p14:nvContentPartPr>
              <p14:xfrm>
                <a:off x="8498173" y="3423533"/>
                <a:ext cx="37440" cy="169560"/>
              </p14:xfrm>
            </p:contentPart>
          </mc:Choice>
          <mc:Fallback xmlns="">
            <p:pic>
              <p:nvPicPr>
                <p:cNvPr id="12" name="Ink 11">
                  <a:extLst>
                    <a:ext uri="{FF2B5EF4-FFF2-40B4-BE49-F238E27FC236}">
                      <a16:creationId xmlns:a16="http://schemas.microsoft.com/office/drawing/2014/main" id="{C10DB364-3A2A-0E4C-82F1-1381EE347FBD}"/>
                    </a:ext>
                  </a:extLst>
                </p:cNvPr>
                <p:cNvPicPr/>
                <p:nvPr/>
              </p:nvPicPr>
              <p:blipFill>
                <a:blip r:embed="rId14"/>
                <a:stretch>
                  <a:fillRect/>
                </a:stretch>
              </p:blipFill>
              <p:spPr>
                <a:xfrm>
                  <a:off x="8483053" y="3408413"/>
                  <a:ext cx="68040" cy="2001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3" name="Ink 12">
                  <a:extLst>
                    <a:ext uri="{FF2B5EF4-FFF2-40B4-BE49-F238E27FC236}">
                      <a16:creationId xmlns:a16="http://schemas.microsoft.com/office/drawing/2014/main" id="{59DBE6E6-076C-C546-B882-C5189F468FAA}"/>
                    </a:ext>
                  </a:extLst>
                </p14:cNvPr>
                <p14:cNvContentPartPr/>
                <p14:nvPr/>
              </p14:nvContentPartPr>
              <p14:xfrm>
                <a:off x="7566853" y="3619373"/>
                <a:ext cx="878760" cy="32040"/>
              </p14:xfrm>
            </p:contentPart>
          </mc:Choice>
          <mc:Fallback xmlns="">
            <p:pic>
              <p:nvPicPr>
                <p:cNvPr id="13" name="Ink 12">
                  <a:extLst>
                    <a:ext uri="{FF2B5EF4-FFF2-40B4-BE49-F238E27FC236}">
                      <a16:creationId xmlns:a16="http://schemas.microsoft.com/office/drawing/2014/main" id="{59DBE6E6-076C-C546-B882-C5189F468FAA}"/>
                    </a:ext>
                  </a:extLst>
                </p:cNvPr>
                <p:cNvPicPr/>
                <p:nvPr/>
              </p:nvPicPr>
              <p:blipFill>
                <a:blip r:embed="rId16"/>
                <a:stretch>
                  <a:fillRect/>
                </a:stretch>
              </p:blipFill>
              <p:spPr>
                <a:xfrm>
                  <a:off x="7551733" y="3603893"/>
                  <a:ext cx="909360" cy="62640"/>
                </a:xfrm>
                <a:prstGeom prst="rect">
                  <a:avLst/>
                </a:prstGeom>
              </p:spPr>
            </p:pic>
          </mc:Fallback>
        </mc:AlternateContent>
      </p:grpSp>
    </p:spTree>
    <p:extLst>
      <p:ext uri="{BB962C8B-B14F-4D97-AF65-F5344CB8AC3E}">
        <p14:creationId xmlns:p14="http://schemas.microsoft.com/office/powerpoint/2010/main" val="333249020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7D7630-E904-B44E-AC44-30F656E3FE71}"/>
              </a:ext>
            </a:extLst>
          </p:cNvPr>
          <p:cNvSpPr>
            <a:spLocks noGrp="1"/>
          </p:cNvSpPr>
          <p:nvPr>
            <p:ph type="title"/>
          </p:nvPr>
        </p:nvSpPr>
        <p:spPr/>
        <p:txBody>
          <a:bodyPr>
            <a:normAutofit/>
          </a:bodyPr>
          <a:lstStyle/>
          <a:p>
            <a:r>
              <a:rPr lang="en-US" sz="4000" dirty="0">
                <a:solidFill>
                  <a:srgbClr val="FF0000"/>
                </a:solidFill>
              </a:rPr>
              <a:t>Step 1:</a:t>
            </a:r>
            <a:r>
              <a:rPr lang="en-US" sz="4000" dirty="0">
                <a:solidFill>
                  <a:prstClr val="black"/>
                </a:solidFill>
              </a:rPr>
              <a:t> Create a project (11)</a:t>
            </a:r>
            <a:endParaRPr lang="en-US" sz="4000" dirty="0"/>
          </a:p>
        </p:txBody>
      </p:sp>
      <p:sp>
        <p:nvSpPr>
          <p:cNvPr id="3" name="Slide Number Placeholder 2">
            <a:extLst>
              <a:ext uri="{FF2B5EF4-FFF2-40B4-BE49-F238E27FC236}">
                <a16:creationId xmlns:a16="http://schemas.microsoft.com/office/drawing/2014/main" id="{1D09ED63-760D-AE42-BC85-638CD0BF89AB}"/>
              </a:ext>
            </a:extLst>
          </p:cNvPr>
          <p:cNvSpPr>
            <a:spLocks noGrp="1"/>
          </p:cNvSpPr>
          <p:nvPr>
            <p:ph type="sldNum" sz="quarter" idx="12"/>
          </p:nvPr>
        </p:nvSpPr>
        <p:spPr/>
        <p:txBody>
          <a:bodyPr/>
          <a:lstStyle/>
          <a:p>
            <a:fld id="{755F7E7C-0370-0947-BF7A-78A4B49FB1FE}" type="slidenum">
              <a:rPr lang="en-US" smtClean="0"/>
              <a:t>37</a:t>
            </a:fld>
            <a:endParaRPr lang="en-US"/>
          </a:p>
        </p:txBody>
      </p:sp>
      <p:sp>
        <p:nvSpPr>
          <p:cNvPr id="4" name="TextBox 3">
            <a:extLst>
              <a:ext uri="{FF2B5EF4-FFF2-40B4-BE49-F238E27FC236}">
                <a16:creationId xmlns:a16="http://schemas.microsoft.com/office/drawing/2014/main" id="{EFE46C4D-9F17-8548-AA50-E226142D0ECF}"/>
              </a:ext>
            </a:extLst>
          </p:cNvPr>
          <p:cNvSpPr txBox="1"/>
          <p:nvPr/>
        </p:nvSpPr>
        <p:spPr>
          <a:xfrm>
            <a:off x="1097280" y="1717634"/>
            <a:ext cx="9272015" cy="1295868"/>
          </a:xfrm>
          <a:prstGeom prst="rect">
            <a:avLst/>
          </a:prstGeom>
          <a:noFill/>
        </p:spPr>
        <p:txBody>
          <a:bodyPr wrap="square" rtlCol="0">
            <a:spAutoFit/>
          </a:bodyPr>
          <a:lstStyle/>
          <a:p>
            <a:pPr>
              <a:lnSpc>
                <a:spcPct val="150000"/>
              </a:lnSpc>
            </a:pPr>
            <a:r>
              <a:rPr lang="en-US" dirty="0"/>
              <a:t>Select C++ File(.</a:t>
            </a:r>
            <a:r>
              <a:rPr lang="en-US" dirty="0" err="1"/>
              <a:t>cpp</a:t>
            </a:r>
            <a:r>
              <a:rPr lang="en-US" dirty="0"/>
              <a:t>)</a:t>
            </a:r>
          </a:p>
          <a:p>
            <a:pPr>
              <a:lnSpc>
                <a:spcPct val="150000"/>
              </a:lnSpc>
            </a:pPr>
            <a:r>
              <a:rPr lang="en-US" dirty="0"/>
              <a:t>Name: </a:t>
            </a:r>
            <a:r>
              <a:rPr lang="en-US" dirty="0" err="1"/>
              <a:t>main.asm</a:t>
            </a:r>
            <a:endParaRPr lang="en-US" dirty="0"/>
          </a:p>
          <a:p>
            <a:pPr>
              <a:lnSpc>
                <a:spcPct val="150000"/>
              </a:lnSpc>
            </a:pPr>
            <a:r>
              <a:rPr lang="en-US" dirty="0"/>
              <a:t>Click Add </a:t>
            </a:r>
          </a:p>
        </p:txBody>
      </p:sp>
      <p:pic>
        <p:nvPicPr>
          <p:cNvPr id="6" name="Picture 5">
            <a:extLst>
              <a:ext uri="{FF2B5EF4-FFF2-40B4-BE49-F238E27FC236}">
                <a16:creationId xmlns:a16="http://schemas.microsoft.com/office/drawing/2014/main" id="{BEF1D28B-7C52-CF49-9A44-41C1A16DA53B}"/>
              </a:ext>
            </a:extLst>
          </p:cNvPr>
          <p:cNvPicPr>
            <a:picLocks noChangeAspect="1"/>
          </p:cNvPicPr>
          <p:nvPr/>
        </p:nvPicPr>
        <p:blipFill>
          <a:blip r:embed="rId2"/>
          <a:stretch>
            <a:fillRect/>
          </a:stretch>
        </p:blipFill>
        <p:spPr>
          <a:xfrm>
            <a:off x="4330277" y="1717634"/>
            <a:ext cx="6226193" cy="4106892"/>
          </a:xfrm>
          <a:prstGeom prst="rect">
            <a:avLst/>
          </a:prstGeom>
        </p:spPr>
      </p:pic>
      <p:grpSp>
        <p:nvGrpSpPr>
          <p:cNvPr id="15" name="Group 14">
            <a:extLst>
              <a:ext uri="{FF2B5EF4-FFF2-40B4-BE49-F238E27FC236}">
                <a16:creationId xmlns:a16="http://schemas.microsoft.com/office/drawing/2014/main" id="{BC0B0BD2-0448-CB47-A460-18749CB27BF6}"/>
              </a:ext>
            </a:extLst>
          </p:cNvPr>
          <p:cNvGrpSpPr/>
          <p:nvPr/>
        </p:nvGrpSpPr>
        <p:grpSpPr>
          <a:xfrm>
            <a:off x="6487573" y="1582133"/>
            <a:ext cx="2133000" cy="1032120"/>
            <a:chOff x="6487573" y="1582133"/>
            <a:chExt cx="2133000" cy="1032120"/>
          </a:xfrm>
        </p:grpSpPr>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CEF09341-3094-984D-931D-A01A9C29A4B1}"/>
                    </a:ext>
                  </a:extLst>
                </p14:cNvPr>
                <p14:cNvContentPartPr/>
                <p14:nvPr/>
              </p14:nvContentPartPr>
              <p14:xfrm>
                <a:off x="6487573" y="2270093"/>
                <a:ext cx="16200" cy="328320"/>
              </p14:xfrm>
            </p:contentPart>
          </mc:Choice>
          <mc:Fallback xmlns="">
            <p:pic>
              <p:nvPicPr>
                <p:cNvPr id="5" name="Ink 4">
                  <a:extLst>
                    <a:ext uri="{FF2B5EF4-FFF2-40B4-BE49-F238E27FC236}">
                      <a16:creationId xmlns:a16="http://schemas.microsoft.com/office/drawing/2014/main" id="{CEF09341-3094-984D-931D-A01A9C29A4B1}"/>
                    </a:ext>
                  </a:extLst>
                </p:cNvPr>
                <p:cNvPicPr/>
                <p:nvPr/>
              </p:nvPicPr>
              <p:blipFill>
                <a:blip r:embed="rId4"/>
                <a:stretch>
                  <a:fillRect/>
                </a:stretch>
              </p:blipFill>
              <p:spPr>
                <a:xfrm>
                  <a:off x="6472093" y="2254613"/>
                  <a:ext cx="46800" cy="3589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D03C4FC7-9C92-A043-9450-C1FA3C1C5B81}"/>
                    </a:ext>
                  </a:extLst>
                </p14:cNvPr>
                <p14:cNvContentPartPr/>
                <p14:nvPr/>
              </p14:nvContentPartPr>
              <p14:xfrm>
                <a:off x="6487573" y="2259293"/>
                <a:ext cx="2133000" cy="302040"/>
              </p14:xfrm>
            </p:contentPart>
          </mc:Choice>
          <mc:Fallback xmlns="">
            <p:pic>
              <p:nvPicPr>
                <p:cNvPr id="7" name="Ink 6">
                  <a:extLst>
                    <a:ext uri="{FF2B5EF4-FFF2-40B4-BE49-F238E27FC236}">
                      <a16:creationId xmlns:a16="http://schemas.microsoft.com/office/drawing/2014/main" id="{D03C4FC7-9C92-A043-9450-C1FA3C1C5B81}"/>
                    </a:ext>
                  </a:extLst>
                </p:cNvPr>
                <p:cNvPicPr/>
                <p:nvPr/>
              </p:nvPicPr>
              <p:blipFill>
                <a:blip r:embed="rId6"/>
                <a:stretch>
                  <a:fillRect/>
                </a:stretch>
              </p:blipFill>
              <p:spPr>
                <a:xfrm>
                  <a:off x="6472093" y="2244173"/>
                  <a:ext cx="2163240" cy="3326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id="{C75618BD-CAB5-4F41-AA41-415189B8DF13}"/>
                    </a:ext>
                  </a:extLst>
                </p14:cNvPr>
                <p14:cNvContentPartPr/>
                <p14:nvPr/>
              </p14:nvContentPartPr>
              <p14:xfrm>
                <a:off x="6487573" y="2545133"/>
                <a:ext cx="2037240" cy="69120"/>
              </p14:xfrm>
            </p:contentPart>
          </mc:Choice>
          <mc:Fallback xmlns="">
            <p:pic>
              <p:nvPicPr>
                <p:cNvPr id="8" name="Ink 7">
                  <a:extLst>
                    <a:ext uri="{FF2B5EF4-FFF2-40B4-BE49-F238E27FC236}">
                      <a16:creationId xmlns:a16="http://schemas.microsoft.com/office/drawing/2014/main" id="{C75618BD-CAB5-4F41-AA41-415189B8DF13}"/>
                    </a:ext>
                  </a:extLst>
                </p:cNvPr>
                <p:cNvPicPr/>
                <p:nvPr/>
              </p:nvPicPr>
              <p:blipFill>
                <a:blip r:embed="rId8"/>
                <a:stretch>
                  <a:fillRect/>
                </a:stretch>
              </p:blipFill>
              <p:spPr>
                <a:xfrm>
                  <a:off x="6472093" y="2530013"/>
                  <a:ext cx="2067480" cy="997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Ink 8">
                  <a:extLst>
                    <a:ext uri="{FF2B5EF4-FFF2-40B4-BE49-F238E27FC236}">
                      <a16:creationId xmlns:a16="http://schemas.microsoft.com/office/drawing/2014/main" id="{529C01B5-29A6-5F4A-9BFF-E867CBA6A6E9}"/>
                    </a:ext>
                  </a:extLst>
                </p14:cNvPr>
                <p14:cNvContentPartPr/>
                <p14:nvPr/>
              </p14:nvContentPartPr>
              <p14:xfrm>
                <a:off x="7598533" y="1582133"/>
                <a:ext cx="323280" cy="561240"/>
              </p14:xfrm>
            </p:contentPart>
          </mc:Choice>
          <mc:Fallback xmlns="">
            <p:pic>
              <p:nvPicPr>
                <p:cNvPr id="9" name="Ink 8">
                  <a:extLst>
                    <a:ext uri="{FF2B5EF4-FFF2-40B4-BE49-F238E27FC236}">
                      <a16:creationId xmlns:a16="http://schemas.microsoft.com/office/drawing/2014/main" id="{529C01B5-29A6-5F4A-9BFF-E867CBA6A6E9}"/>
                    </a:ext>
                  </a:extLst>
                </p:cNvPr>
                <p:cNvPicPr/>
                <p:nvPr/>
              </p:nvPicPr>
              <p:blipFill>
                <a:blip r:embed="rId10"/>
                <a:stretch>
                  <a:fillRect/>
                </a:stretch>
              </p:blipFill>
              <p:spPr>
                <a:xfrm>
                  <a:off x="7583413" y="1566653"/>
                  <a:ext cx="353520" cy="5918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0" name="Ink 9">
                  <a:extLst>
                    <a:ext uri="{FF2B5EF4-FFF2-40B4-BE49-F238E27FC236}">
                      <a16:creationId xmlns:a16="http://schemas.microsoft.com/office/drawing/2014/main" id="{355B92D1-BD95-E247-A728-51BDBEA2A4E6}"/>
                    </a:ext>
                  </a:extLst>
                </p14:cNvPr>
                <p14:cNvContentPartPr/>
                <p14:nvPr/>
              </p14:nvContentPartPr>
              <p14:xfrm>
                <a:off x="7492693" y="2090093"/>
                <a:ext cx="212040" cy="196200"/>
              </p14:xfrm>
            </p:contentPart>
          </mc:Choice>
          <mc:Fallback xmlns="">
            <p:pic>
              <p:nvPicPr>
                <p:cNvPr id="10" name="Ink 9">
                  <a:extLst>
                    <a:ext uri="{FF2B5EF4-FFF2-40B4-BE49-F238E27FC236}">
                      <a16:creationId xmlns:a16="http://schemas.microsoft.com/office/drawing/2014/main" id="{355B92D1-BD95-E247-A728-51BDBEA2A4E6}"/>
                    </a:ext>
                  </a:extLst>
                </p:cNvPr>
                <p:cNvPicPr/>
                <p:nvPr/>
              </p:nvPicPr>
              <p:blipFill>
                <a:blip r:embed="rId12"/>
                <a:stretch>
                  <a:fillRect/>
                </a:stretch>
              </p:blipFill>
              <p:spPr>
                <a:xfrm>
                  <a:off x="7477573" y="2074613"/>
                  <a:ext cx="242640" cy="226800"/>
                </a:xfrm>
                <a:prstGeom prst="rect">
                  <a:avLst/>
                </a:prstGeom>
              </p:spPr>
            </p:pic>
          </mc:Fallback>
        </mc:AlternateContent>
      </p:grpSp>
      <p:grpSp>
        <p:nvGrpSpPr>
          <p:cNvPr id="23" name="Group 22">
            <a:extLst>
              <a:ext uri="{FF2B5EF4-FFF2-40B4-BE49-F238E27FC236}">
                <a16:creationId xmlns:a16="http://schemas.microsoft.com/office/drawing/2014/main" id="{E87DA995-7113-9C46-B5C5-D76F644E7EA7}"/>
              </a:ext>
            </a:extLst>
          </p:cNvPr>
          <p:cNvGrpSpPr/>
          <p:nvPr/>
        </p:nvGrpSpPr>
        <p:grpSpPr>
          <a:xfrm>
            <a:off x="8043133" y="1232933"/>
            <a:ext cx="831240" cy="434160"/>
            <a:chOff x="8043133" y="1232933"/>
            <a:chExt cx="831240" cy="434160"/>
          </a:xfrm>
        </p:grpSpPr>
        <mc:AlternateContent xmlns:mc="http://schemas.openxmlformats.org/markup-compatibility/2006" xmlns:p14="http://schemas.microsoft.com/office/powerpoint/2010/main">
          <mc:Choice Requires="p14">
            <p:contentPart p14:bwMode="auto" r:id="rId13">
              <p14:nvContentPartPr>
                <p14:cNvPr id="16" name="Ink 15">
                  <a:extLst>
                    <a:ext uri="{FF2B5EF4-FFF2-40B4-BE49-F238E27FC236}">
                      <a16:creationId xmlns:a16="http://schemas.microsoft.com/office/drawing/2014/main" id="{0D44D898-DA58-664D-986D-B86CFFB1B8F1}"/>
                    </a:ext>
                  </a:extLst>
                </p14:cNvPr>
                <p14:cNvContentPartPr/>
                <p14:nvPr/>
              </p14:nvContentPartPr>
              <p14:xfrm>
                <a:off x="8043133" y="1412573"/>
                <a:ext cx="122040" cy="254520"/>
              </p14:xfrm>
            </p:contentPart>
          </mc:Choice>
          <mc:Fallback xmlns="">
            <p:pic>
              <p:nvPicPr>
                <p:cNvPr id="16" name="Ink 15">
                  <a:extLst>
                    <a:ext uri="{FF2B5EF4-FFF2-40B4-BE49-F238E27FC236}">
                      <a16:creationId xmlns:a16="http://schemas.microsoft.com/office/drawing/2014/main" id="{0D44D898-DA58-664D-986D-B86CFFB1B8F1}"/>
                    </a:ext>
                  </a:extLst>
                </p:cNvPr>
                <p:cNvPicPr/>
                <p:nvPr/>
              </p:nvPicPr>
              <p:blipFill>
                <a:blip r:embed="rId14"/>
                <a:stretch>
                  <a:fillRect/>
                </a:stretch>
              </p:blipFill>
              <p:spPr>
                <a:xfrm>
                  <a:off x="8028013" y="1397453"/>
                  <a:ext cx="152640" cy="2847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7" name="Ink 16">
                  <a:extLst>
                    <a:ext uri="{FF2B5EF4-FFF2-40B4-BE49-F238E27FC236}">
                      <a16:creationId xmlns:a16="http://schemas.microsoft.com/office/drawing/2014/main" id="{496B80AC-A71D-244A-847F-5BECA4C1E6D3}"/>
                    </a:ext>
                  </a:extLst>
                </p14:cNvPr>
                <p14:cNvContentPartPr/>
                <p14:nvPr/>
              </p14:nvContentPartPr>
              <p14:xfrm>
                <a:off x="8196493" y="1513373"/>
                <a:ext cx="95760" cy="143280"/>
              </p14:xfrm>
            </p:contentPart>
          </mc:Choice>
          <mc:Fallback xmlns="">
            <p:pic>
              <p:nvPicPr>
                <p:cNvPr id="17" name="Ink 16">
                  <a:extLst>
                    <a:ext uri="{FF2B5EF4-FFF2-40B4-BE49-F238E27FC236}">
                      <a16:creationId xmlns:a16="http://schemas.microsoft.com/office/drawing/2014/main" id="{496B80AC-A71D-244A-847F-5BECA4C1E6D3}"/>
                    </a:ext>
                  </a:extLst>
                </p:cNvPr>
                <p:cNvPicPr/>
                <p:nvPr/>
              </p:nvPicPr>
              <p:blipFill>
                <a:blip r:embed="rId16"/>
                <a:stretch>
                  <a:fillRect/>
                </a:stretch>
              </p:blipFill>
              <p:spPr>
                <a:xfrm>
                  <a:off x="8181373" y="1497893"/>
                  <a:ext cx="126000" cy="1738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8" name="Ink 17">
                  <a:extLst>
                    <a:ext uri="{FF2B5EF4-FFF2-40B4-BE49-F238E27FC236}">
                      <a16:creationId xmlns:a16="http://schemas.microsoft.com/office/drawing/2014/main" id="{203DFBF7-51CB-A043-86AD-00A28B5EBB03}"/>
                    </a:ext>
                  </a:extLst>
                </p14:cNvPr>
                <p14:cNvContentPartPr/>
                <p14:nvPr/>
              </p14:nvContentPartPr>
              <p14:xfrm>
                <a:off x="8313133" y="1354613"/>
                <a:ext cx="26640" cy="296640"/>
              </p14:xfrm>
            </p:contentPart>
          </mc:Choice>
          <mc:Fallback xmlns="">
            <p:pic>
              <p:nvPicPr>
                <p:cNvPr id="18" name="Ink 17">
                  <a:extLst>
                    <a:ext uri="{FF2B5EF4-FFF2-40B4-BE49-F238E27FC236}">
                      <a16:creationId xmlns:a16="http://schemas.microsoft.com/office/drawing/2014/main" id="{203DFBF7-51CB-A043-86AD-00A28B5EBB03}"/>
                    </a:ext>
                  </a:extLst>
                </p:cNvPr>
                <p:cNvPicPr/>
                <p:nvPr/>
              </p:nvPicPr>
              <p:blipFill>
                <a:blip r:embed="rId18"/>
                <a:stretch>
                  <a:fillRect/>
                </a:stretch>
              </p:blipFill>
              <p:spPr>
                <a:xfrm>
                  <a:off x="8297653" y="1339133"/>
                  <a:ext cx="57240" cy="32724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9" name="Ink 18">
                  <a:extLst>
                    <a:ext uri="{FF2B5EF4-FFF2-40B4-BE49-F238E27FC236}">
                      <a16:creationId xmlns:a16="http://schemas.microsoft.com/office/drawing/2014/main" id="{FD79593E-168C-DB4B-89B2-29407E828971}"/>
                    </a:ext>
                  </a:extLst>
                </p14:cNvPr>
                <p14:cNvContentPartPr/>
                <p14:nvPr/>
              </p14:nvContentPartPr>
              <p14:xfrm>
                <a:off x="8392333" y="1492493"/>
                <a:ext cx="74520" cy="132120"/>
              </p14:xfrm>
            </p:contentPart>
          </mc:Choice>
          <mc:Fallback xmlns="">
            <p:pic>
              <p:nvPicPr>
                <p:cNvPr id="19" name="Ink 18">
                  <a:extLst>
                    <a:ext uri="{FF2B5EF4-FFF2-40B4-BE49-F238E27FC236}">
                      <a16:creationId xmlns:a16="http://schemas.microsoft.com/office/drawing/2014/main" id="{FD79593E-168C-DB4B-89B2-29407E828971}"/>
                    </a:ext>
                  </a:extLst>
                </p:cNvPr>
                <p:cNvPicPr/>
                <p:nvPr/>
              </p:nvPicPr>
              <p:blipFill>
                <a:blip r:embed="rId20"/>
                <a:stretch>
                  <a:fillRect/>
                </a:stretch>
              </p:blipFill>
              <p:spPr>
                <a:xfrm>
                  <a:off x="8377213" y="1477373"/>
                  <a:ext cx="105120" cy="1627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0" name="Ink 19">
                  <a:extLst>
                    <a:ext uri="{FF2B5EF4-FFF2-40B4-BE49-F238E27FC236}">
                      <a16:creationId xmlns:a16="http://schemas.microsoft.com/office/drawing/2014/main" id="{756BEB94-3E11-DF49-8AD3-E6057AF56FCC}"/>
                    </a:ext>
                  </a:extLst>
                </p14:cNvPr>
                <p14:cNvContentPartPr/>
                <p14:nvPr/>
              </p14:nvContentPartPr>
              <p14:xfrm>
                <a:off x="8529853" y="1481333"/>
                <a:ext cx="174960" cy="111600"/>
              </p14:xfrm>
            </p:contentPart>
          </mc:Choice>
          <mc:Fallback xmlns="">
            <p:pic>
              <p:nvPicPr>
                <p:cNvPr id="20" name="Ink 19">
                  <a:extLst>
                    <a:ext uri="{FF2B5EF4-FFF2-40B4-BE49-F238E27FC236}">
                      <a16:creationId xmlns:a16="http://schemas.microsoft.com/office/drawing/2014/main" id="{756BEB94-3E11-DF49-8AD3-E6057AF56FCC}"/>
                    </a:ext>
                  </a:extLst>
                </p:cNvPr>
                <p:cNvPicPr/>
                <p:nvPr/>
              </p:nvPicPr>
              <p:blipFill>
                <a:blip r:embed="rId22"/>
                <a:stretch>
                  <a:fillRect/>
                </a:stretch>
              </p:blipFill>
              <p:spPr>
                <a:xfrm>
                  <a:off x="8514733" y="1466213"/>
                  <a:ext cx="20556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1" name="Ink 20">
                  <a:extLst>
                    <a:ext uri="{FF2B5EF4-FFF2-40B4-BE49-F238E27FC236}">
                      <a16:creationId xmlns:a16="http://schemas.microsoft.com/office/drawing/2014/main" id="{73766656-9AE3-D240-B4C1-1676F701C13F}"/>
                    </a:ext>
                  </a:extLst>
                </p14:cNvPr>
                <p14:cNvContentPartPr/>
                <p14:nvPr/>
              </p14:nvContentPartPr>
              <p14:xfrm>
                <a:off x="8662333" y="1232933"/>
                <a:ext cx="95760" cy="365400"/>
              </p14:xfrm>
            </p:contentPart>
          </mc:Choice>
          <mc:Fallback xmlns="">
            <p:pic>
              <p:nvPicPr>
                <p:cNvPr id="21" name="Ink 20">
                  <a:extLst>
                    <a:ext uri="{FF2B5EF4-FFF2-40B4-BE49-F238E27FC236}">
                      <a16:creationId xmlns:a16="http://schemas.microsoft.com/office/drawing/2014/main" id="{73766656-9AE3-D240-B4C1-1676F701C13F}"/>
                    </a:ext>
                  </a:extLst>
                </p:cNvPr>
                <p:cNvPicPr/>
                <p:nvPr/>
              </p:nvPicPr>
              <p:blipFill>
                <a:blip r:embed="rId24"/>
                <a:stretch>
                  <a:fillRect/>
                </a:stretch>
              </p:blipFill>
              <p:spPr>
                <a:xfrm>
                  <a:off x="8646853" y="1217453"/>
                  <a:ext cx="126000" cy="3960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2" name="Ink 21">
                  <a:extLst>
                    <a:ext uri="{FF2B5EF4-FFF2-40B4-BE49-F238E27FC236}">
                      <a16:creationId xmlns:a16="http://schemas.microsoft.com/office/drawing/2014/main" id="{9DF23665-9F7B-DB41-8F5E-89191DA25D1C}"/>
                    </a:ext>
                  </a:extLst>
                </p14:cNvPr>
                <p14:cNvContentPartPr/>
                <p14:nvPr/>
              </p14:nvContentPartPr>
              <p14:xfrm>
                <a:off x="8667733" y="1354613"/>
                <a:ext cx="206640" cy="74520"/>
              </p14:xfrm>
            </p:contentPart>
          </mc:Choice>
          <mc:Fallback xmlns="">
            <p:pic>
              <p:nvPicPr>
                <p:cNvPr id="22" name="Ink 21">
                  <a:extLst>
                    <a:ext uri="{FF2B5EF4-FFF2-40B4-BE49-F238E27FC236}">
                      <a16:creationId xmlns:a16="http://schemas.microsoft.com/office/drawing/2014/main" id="{9DF23665-9F7B-DB41-8F5E-89191DA25D1C}"/>
                    </a:ext>
                  </a:extLst>
                </p:cNvPr>
                <p:cNvPicPr/>
                <p:nvPr/>
              </p:nvPicPr>
              <p:blipFill>
                <a:blip r:embed="rId26"/>
                <a:stretch>
                  <a:fillRect/>
                </a:stretch>
              </p:blipFill>
              <p:spPr>
                <a:xfrm>
                  <a:off x="8652253" y="1339133"/>
                  <a:ext cx="237240" cy="105120"/>
                </a:xfrm>
                <a:prstGeom prst="rect">
                  <a:avLst/>
                </a:prstGeom>
              </p:spPr>
            </p:pic>
          </mc:Fallback>
        </mc:AlternateContent>
      </p:grpSp>
      <p:grpSp>
        <p:nvGrpSpPr>
          <p:cNvPr id="36" name="Group 35">
            <a:extLst>
              <a:ext uri="{FF2B5EF4-FFF2-40B4-BE49-F238E27FC236}">
                <a16:creationId xmlns:a16="http://schemas.microsoft.com/office/drawing/2014/main" id="{62879B1D-91A0-EE4D-9E6F-12E8B26047A1}"/>
              </a:ext>
            </a:extLst>
          </p:cNvPr>
          <p:cNvGrpSpPr/>
          <p:nvPr/>
        </p:nvGrpSpPr>
        <p:grpSpPr>
          <a:xfrm>
            <a:off x="5625013" y="4185653"/>
            <a:ext cx="2466360" cy="1148760"/>
            <a:chOff x="5625013" y="4185653"/>
            <a:chExt cx="2466360" cy="1148760"/>
          </a:xfrm>
        </p:grpSpPr>
        <mc:AlternateContent xmlns:mc="http://schemas.openxmlformats.org/markup-compatibility/2006" xmlns:p14="http://schemas.microsoft.com/office/powerpoint/2010/main">
          <mc:Choice Requires="p14">
            <p:contentPart p14:bwMode="auto" r:id="rId27">
              <p14:nvContentPartPr>
                <p14:cNvPr id="24" name="Ink 23">
                  <a:extLst>
                    <a:ext uri="{FF2B5EF4-FFF2-40B4-BE49-F238E27FC236}">
                      <a16:creationId xmlns:a16="http://schemas.microsoft.com/office/drawing/2014/main" id="{F865B29B-C943-B041-92E9-351BD638B796}"/>
                    </a:ext>
                  </a:extLst>
                </p14:cNvPr>
                <p14:cNvContentPartPr/>
                <p14:nvPr/>
              </p14:nvContentPartPr>
              <p14:xfrm>
                <a:off x="5625013" y="4905293"/>
                <a:ext cx="709560" cy="429120"/>
              </p14:xfrm>
            </p:contentPart>
          </mc:Choice>
          <mc:Fallback xmlns="">
            <p:pic>
              <p:nvPicPr>
                <p:cNvPr id="24" name="Ink 23">
                  <a:extLst>
                    <a:ext uri="{FF2B5EF4-FFF2-40B4-BE49-F238E27FC236}">
                      <a16:creationId xmlns:a16="http://schemas.microsoft.com/office/drawing/2014/main" id="{F865B29B-C943-B041-92E9-351BD638B796}"/>
                    </a:ext>
                  </a:extLst>
                </p:cNvPr>
                <p:cNvPicPr/>
                <p:nvPr/>
              </p:nvPicPr>
              <p:blipFill>
                <a:blip r:embed="rId28"/>
                <a:stretch>
                  <a:fillRect/>
                </a:stretch>
              </p:blipFill>
              <p:spPr>
                <a:xfrm>
                  <a:off x="5609533" y="4889813"/>
                  <a:ext cx="739800" cy="45936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5" name="Ink 24">
                  <a:extLst>
                    <a:ext uri="{FF2B5EF4-FFF2-40B4-BE49-F238E27FC236}">
                      <a16:creationId xmlns:a16="http://schemas.microsoft.com/office/drawing/2014/main" id="{75A08DBB-3829-6F45-9FE0-A57E52623207}"/>
                    </a:ext>
                  </a:extLst>
                </p14:cNvPr>
                <p14:cNvContentPartPr/>
                <p14:nvPr/>
              </p14:nvContentPartPr>
              <p14:xfrm>
                <a:off x="6296773" y="4635293"/>
                <a:ext cx="333720" cy="365400"/>
              </p14:xfrm>
            </p:contentPart>
          </mc:Choice>
          <mc:Fallback xmlns="">
            <p:pic>
              <p:nvPicPr>
                <p:cNvPr id="25" name="Ink 24">
                  <a:extLst>
                    <a:ext uri="{FF2B5EF4-FFF2-40B4-BE49-F238E27FC236}">
                      <a16:creationId xmlns:a16="http://schemas.microsoft.com/office/drawing/2014/main" id="{75A08DBB-3829-6F45-9FE0-A57E52623207}"/>
                    </a:ext>
                  </a:extLst>
                </p:cNvPr>
                <p:cNvPicPr/>
                <p:nvPr/>
              </p:nvPicPr>
              <p:blipFill>
                <a:blip r:embed="rId30"/>
                <a:stretch>
                  <a:fillRect/>
                </a:stretch>
              </p:blipFill>
              <p:spPr>
                <a:xfrm>
                  <a:off x="6281653" y="4620173"/>
                  <a:ext cx="364320" cy="3960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6" name="Ink 25">
                  <a:extLst>
                    <a:ext uri="{FF2B5EF4-FFF2-40B4-BE49-F238E27FC236}">
                      <a16:creationId xmlns:a16="http://schemas.microsoft.com/office/drawing/2014/main" id="{ABFEA0F7-EBC3-EA4F-B776-3A6E20AA9F48}"/>
                    </a:ext>
                  </a:extLst>
                </p14:cNvPr>
                <p14:cNvContentPartPr/>
                <p14:nvPr/>
              </p14:nvContentPartPr>
              <p14:xfrm>
                <a:off x="6280933" y="4846973"/>
                <a:ext cx="137880" cy="174960"/>
              </p14:xfrm>
            </p:contentPart>
          </mc:Choice>
          <mc:Fallback xmlns="">
            <p:pic>
              <p:nvPicPr>
                <p:cNvPr id="26" name="Ink 25">
                  <a:extLst>
                    <a:ext uri="{FF2B5EF4-FFF2-40B4-BE49-F238E27FC236}">
                      <a16:creationId xmlns:a16="http://schemas.microsoft.com/office/drawing/2014/main" id="{ABFEA0F7-EBC3-EA4F-B776-3A6E20AA9F48}"/>
                    </a:ext>
                  </a:extLst>
                </p:cNvPr>
                <p:cNvPicPr/>
                <p:nvPr/>
              </p:nvPicPr>
              <p:blipFill>
                <a:blip r:embed="rId32"/>
                <a:stretch>
                  <a:fillRect/>
                </a:stretch>
              </p:blipFill>
              <p:spPr>
                <a:xfrm>
                  <a:off x="6265813" y="4831853"/>
                  <a:ext cx="168480" cy="20556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7" name="Ink 26">
                  <a:extLst>
                    <a:ext uri="{FF2B5EF4-FFF2-40B4-BE49-F238E27FC236}">
                      <a16:creationId xmlns:a16="http://schemas.microsoft.com/office/drawing/2014/main" id="{F1AF63BA-7A09-D44B-8E3B-4AA9597BFDEE}"/>
                    </a:ext>
                  </a:extLst>
                </p14:cNvPr>
                <p14:cNvContentPartPr/>
                <p14:nvPr/>
              </p14:nvContentPartPr>
              <p14:xfrm>
                <a:off x="6773053" y="4492373"/>
                <a:ext cx="148680" cy="201600"/>
              </p14:xfrm>
            </p:contentPart>
          </mc:Choice>
          <mc:Fallback xmlns="">
            <p:pic>
              <p:nvPicPr>
                <p:cNvPr id="27" name="Ink 26">
                  <a:extLst>
                    <a:ext uri="{FF2B5EF4-FFF2-40B4-BE49-F238E27FC236}">
                      <a16:creationId xmlns:a16="http://schemas.microsoft.com/office/drawing/2014/main" id="{F1AF63BA-7A09-D44B-8E3B-4AA9597BFDEE}"/>
                    </a:ext>
                  </a:extLst>
                </p:cNvPr>
                <p:cNvPicPr/>
                <p:nvPr/>
              </p:nvPicPr>
              <p:blipFill>
                <a:blip r:embed="rId34"/>
                <a:stretch>
                  <a:fillRect/>
                </a:stretch>
              </p:blipFill>
              <p:spPr>
                <a:xfrm>
                  <a:off x="6757933" y="4477253"/>
                  <a:ext cx="178920" cy="23184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8" name="Ink 27">
                  <a:extLst>
                    <a:ext uri="{FF2B5EF4-FFF2-40B4-BE49-F238E27FC236}">
                      <a16:creationId xmlns:a16="http://schemas.microsoft.com/office/drawing/2014/main" id="{24E8B507-EFBE-8D46-B831-FAB8CBBD42A0}"/>
                    </a:ext>
                  </a:extLst>
                </p14:cNvPr>
                <p14:cNvContentPartPr/>
                <p14:nvPr/>
              </p14:nvContentPartPr>
              <p14:xfrm>
                <a:off x="6947653" y="4418213"/>
                <a:ext cx="74520" cy="243720"/>
              </p14:xfrm>
            </p:contentPart>
          </mc:Choice>
          <mc:Fallback xmlns="">
            <p:pic>
              <p:nvPicPr>
                <p:cNvPr id="28" name="Ink 27">
                  <a:extLst>
                    <a:ext uri="{FF2B5EF4-FFF2-40B4-BE49-F238E27FC236}">
                      <a16:creationId xmlns:a16="http://schemas.microsoft.com/office/drawing/2014/main" id="{24E8B507-EFBE-8D46-B831-FAB8CBBD42A0}"/>
                    </a:ext>
                  </a:extLst>
                </p:cNvPr>
                <p:cNvPicPr/>
                <p:nvPr/>
              </p:nvPicPr>
              <p:blipFill>
                <a:blip r:embed="rId36"/>
                <a:stretch>
                  <a:fillRect/>
                </a:stretch>
              </p:blipFill>
              <p:spPr>
                <a:xfrm>
                  <a:off x="6932533" y="4403093"/>
                  <a:ext cx="105120" cy="27432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9" name="Ink 28">
                  <a:extLst>
                    <a:ext uri="{FF2B5EF4-FFF2-40B4-BE49-F238E27FC236}">
                      <a16:creationId xmlns:a16="http://schemas.microsoft.com/office/drawing/2014/main" id="{F9408188-959D-BC4E-AD15-362410CF897F}"/>
                    </a:ext>
                  </a:extLst>
                </p14:cNvPr>
                <p14:cNvContentPartPr/>
                <p14:nvPr/>
              </p14:nvContentPartPr>
              <p14:xfrm>
                <a:off x="7064293" y="4513613"/>
                <a:ext cx="95760" cy="127440"/>
              </p14:xfrm>
            </p:contentPart>
          </mc:Choice>
          <mc:Fallback xmlns="">
            <p:pic>
              <p:nvPicPr>
                <p:cNvPr id="29" name="Ink 28">
                  <a:extLst>
                    <a:ext uri="{FF2B5EF4-FFF2-40B4-BE49-F238E27FC236}">
                      <a16:creationId xmlns:a16="http://schemas.microsoft.com/office/drawing/2014/main" id="{F9408188-959D-BC4E-AD15-362410CF897F}"/>
                    </a:ext>
                  </a:extLst>
                </p:cNvPr>
                <p:cNvPicPr/>
                <p:nvPr/>
              </p:nvPicPr>
              <p:blipFill>
                <a:blip r:embed="rId38"/>
                <a:stretch>
                  <a:fillRect/>
                </a:stretch>
              </p:blipFill>
              <p:spPr>
                <a:xfrm>
                  <a:off x="7048813" y="4498493"/>
                  <a:ext cx="126000" cy="15768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0" name="Ink 29">
                  <a:extLst>
                    <a:ext uri="{FF2B5EF4-FFF2-40B4-BE49-F238E27FC236}">
                      <a16:creationId xmlns:a16="http://schemas.microsoft.com/office/drawing/2014/main" id="{8260E135-AD56-DD43-A58F-F09B45A5457A}"/>
                    </a:ext>
                  </a:extLst>
                </p14:cNvPr>
                <p14:cNvContentPartPr/>
                <p14:nvPr/>
              </p14:nvContentPartPr>
              <p14:xfrm>
                <a:off x="7201813" y="4444853"/>
                <a:ext cx="100800" cy="164520"/>
              </p14:xfrm>
            </p:contentPart>
          </mc:Choice>
          <mc:Fallback xmlns="">
            <p:pic>
              <p:nvPicPr>
                <p:cNvPr id="30" name="Ink 29">
                  <a:extLst>
                    <a:ext uri="{FF2B5EF4-FFF2-40B4-BE49-F238E27FC236}">
                      <a16:creationId xmlns:a16="http://schemas.microsoft.com/office/drawing/2014/main" id="{8260E135-AD56-DD43-A58F-F09B45A5457A}"/>
                    </a:ext>
                  </a:extLst>
                </p:cNvPr>
                <p:cNvPicPr/>
                <p:nvPr/>
              </p:nvPicPr>
              <p:blipFill>
                <a:blip r:embed="rId40"/>
                <a:stretch>
                  <a:fillRect/>
                </a:stretch>
              </p:blipFill>
              <p:spPr>
                <a:xfrm>
                  <a:off x="7186693" y="4429733"/>
                  <a:ext cx="131400" cy="19476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1" name="Ink 30">
                  <a:extLst>
                    <a:ext uri="{FF2B5EF4-FFF2-40B4-BE49-F238E27FC236}">
                      <a16:creationId xmlns:a16="http://schemas.microsoft.com/office/drawing/2014/main" id="{04BE77C6-79B4-734B-9D5E-45AE66323D31}"/>
                    </a:ext>
                  </a:extLst>
                </p14:cNvPr>
                <p14:cNvContentPartPr/>
                <p14:nvPr/>
              </p14:nvContentPartPr>
              <p14:xfrm>
                <a:off x="7323493" y="4423613"/>
                <a:ext cx="137880" cy="349560"/>
              </p14:xfrm>
            </p:contentPart>
          </mc:Choice>
          <mc:Fallback xmlns="">
            <p:pic>
              <p:nvPicPr>
                <p:cNvPr id="31" name="Ink 30">
                  <a:extLst>
                    <a:ext uri="{FF2B5EF4-FFF2-40B4-BE49-F238E27FC236}">
                      <a16:creationId xmlns:a16="http://schemas.microsoft.com/office/drawing/2014/main" id="{04BE77C6-79B4-734B-9D5E-45AE66323D31}"/>
                    </a:ext>
                  </a:extLst>
                </p:cNvPr>
                <p:cNvPicPr/>
                <p:nvPr/>
              </p:nvPicPr>
              <p:blipFill>
                <a:blip r:embed="rId42"/>
                <a:stretch>
                  <a:fillRect/>
                </a:stretch>
              </p:blipFill>
              <p:spPr>
                <a:xfrm>
                  <a:off x="7308373" y="4408493"/>
                  <a:ext cx="168480" cy="38016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2" name="Ink 31">
                  <a:extLst>
                    <a:ext uri="{FF2B5EF4-FFF2-40B4-BE49-F238E27FC236}">
                      <a16:creationId xmlns:a16="http://schemas.microsoft.com/office/drawing/2014/main" id="{478B8A8E-D0F6-9640-902E-7783CD303085}"/>
                    </a:ext>
                  </a:extLst>
                </p14:cNvPr>
                <p14:cNvContentPartPr/>
                <p14:nvPr/>
              </p14:nvContentPartPr>
              <p14:xfrm>
                <a:off x="7472173" y="4386533"/>
                <a:ext cx="227160" cy="159120"/>
              </p14:xfrm>
            </p:contentPart>
          </mc:Choice>
          <mc:Fallback xmlns="">
            <p:pic>
              <p:nvPicPr>
                <p:cNvPr id="32" name="Ink 31">
                  <a:extLst>
                    <a:ext uri="{FF2B5EF4-FFF2-40B4-BE49-F238E27FC236}">
                      <a16:creationId xmlns:a16="http://schemas.microsoft.com/office/drawing/2014/main" id="{478B8A8E-D0F6-9640-902E-7783CD303085}"/>
                    </a:ext>
                  </a:extLst>
                </p:cNvPr>
                <p:cNvPicPr/>
                <p:nvPr/>
              </p:nvPicPr>
              <p:blipFill>
                <a:blip r:embed="rId44"/>
                <a:stretch>
                  <a:fillRect/>
                </a:stretch>
              </p:blipFill>
              <p:spPr>
                <a:xfrm>
                  <a:off x="7457053" y="4371413"/>
                  <a:ext cx="257760" cy="18972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4" name="Ink 33">
                  <a:extLst>
                    <a:ext uri="{FF2B5EF4-FFF2-40B4-BE49-F238E27FC236}">
                      <a16:creationId xmlns:a16="http://schemas.microsoft.com/office/drawing/2014/main" id="{FFA4E2AF-7C7D-9D40-8CA9-B66D00A2E2B7}"/>
                    </a:ext>
                  </a:extLst>
                </p14:cNvPr>
                <p14:cNvContentPartPr/>
                <p14:nvPr/>
              </p14:nvContentPartPr>
              <p14:xfrm>
                <a:off x="7921453" y="4185653"/>
                <a:ext cx="26640" cy="249120"/>
              </p14:xfrm>
            </p:contentPart>
          </mc:Choice>
          <mc:Fallback xmlns="">
            <p:pic>
              <p:nvPicPr>
                <p:cNvPr id="34" name="Ink 33">
                  <a:extLst>
                    <a:ext uri="{FF2B5EF4-FFF2-40B4-BE49-F238E27FC236}">
                      <a16:creationId xmlns:a16="http://schemas.microsoft.com/office/drawing/2014/main" id="{FFA4E2AF-7C7D-9D40-8CA9-B66D00A2E2B7}"/>
                    </a:ext>
                  </a:extLst>
                </p:cNvPr>
                <p:cNvPicPr/>
                <p:nvPr/>
              </p:nvPicPr>
              <p:blipFill>
                <a:blip r:embed="rId46"/>
                <a:stretch>
                  <a:fillRect/>
                </a:stretch>
              </p:blipFill>
              <p:spPr>
                <a:xfrm>
                  <a:off x="7906333" y="4170173"/>
                  <a:ext cx="57240" cy="27972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35" name="Ink 34">
                  <a:extLst>
                    <a:ext uri="{FF2B5EF4-FFF2-40B4-BE49-F238E27FC236}">
                      <a16:creationId xmlns:a16="http://schemas.microsoft.com/office/drawing/2014/main" id="{538EEEEA-9BED-E94F-8E50-3FFEBA69B8F1}"/>
                    </a:ext>
                  </a:extLst>
                </p14:cNvPr>
                <p14:cNvContentPartPr/>
                <p14:nvPr/>
              </p14:nvContentPartPr>
              <p14:xfrm>
                <a:off x="7836853" y="4280693"/>
                <a:ext cx="254520" cy="122040"/>
              </p14:xfrm>
            </p:contentPart>
          </mc:Choice>
          <mc:Fallback xmlns="">
            <p:pic>
              <p:nvPicPr>
                <p:cNvPr id="35" name="Ink 34">
                  <a:extLst>
                    <a:ext uri="{FF2B5EF4-FFF2-40B4-BE49-F238E27FC236}">
                      <a16:creationId xmlns:a16="http://schemas.microsoft.com/office/drawing/2014/main" id="{538EEEEA-9BED-E94F-8E50-3FFEBA69B8F1}"/>
                    </a:ext>
                  </a:extLst>
                </p:cNvPr>
                <p:cNvPicPr/>
                <p:nvPr/>
              </p:nvPicPr>
              <p:blipFill>
                <a:blip r:embed="rId48"/>
                <a:stretch>
                  <a:fillRect/>
                </a:stretch>
              </p:blipFill>
              <p:spPr>
                <a:xfrm>
                  <a:off x="7821373" y="4265573"/>
                  <a:ext cx="284760" cy="152640"/>
                </a:xfrm>
                <a:prstGeom prst="rect">
                  <a:avLst/>
                </a:prstGeom>
              </p:spPr>
            </p:pic>
          </mc:Fallback>
        </mc:AlternateContent>
      </p:grpSp>
      <p:grpSp>
        <p:nvGrpSpPr>
          <p:cNvPr id="45" name="Group 44">
            <a:extLst>
              <a:ext uri="{FF2B5EF4-FFF2-40B4-BE49-F238E27FC236}">
                <a16:creationId xmlns:a16="http://schemas.microsoft.com/office/drawing/2014/main" id="{2AF57035-22AD-C447-BB9F-7B32FCDA296A}"/>
              </a:ext>
            </a:extLst>
          </p:cNvPr>
          <p:cNvGrpSpPr/>
          <p:nvPr/>
        </p:nvGrpSpPr>
        <p:grpSpPr>
          <a:xfrm>
            <a:off x="8429413" y="3852653"/>
            <a:ext cx="1365480" cy="480600"/>
            <a:chOff x="8429413" y="3852653"/>
            <a:chExt cx="1365480" cy="480600"/>
          </a:xfrm>
        </p:grpSpPr>
        <mc:AlternateContent xmlns:mc="http://schemas.openxmlformats.org/markup-compatibility/2006" xmlns:p14="http://schemas.microsoft.com/office/powerpoint/2010/main">
          <mc:Choice Requires="p14">
            <p:contentPart p14:bwMode="auto" r:id="rId49">
              <p14:nvContentPartPr>
                <p14:cNvPr id="37" name="Ink 36">
                  <a:extLst>
                    <a:ext uri="{FF2B5EF4-FFF2-40B4-BE49-F238E27FC236}">
                      <a16:creationId xmlns:a16="http://schemas.microsoft.com/office/drawing/2014/main" id="{D0414A15-4C6D-5E43-8D28-34FD9BC07C43}"/>
                    </a:ext>
                  </a:extLst>
                </p14:cNvPr>
                <p14:cNvContentPartPr/>
                <p14:nvPr/>
              </p14:nvContentPartPr>
              <p14:xfrm>
                <a:off x="8429413" y="4137773"/>
                <a:ext cx="174960" cy="195480"/>
              </p14:xfrm>
            </p:contentPart>
          </mc:Choice>
          <mc:Fallback xmlns="">
            <p:pic>
              <p:nvPicPr>
                <p:cNvPr id="37" name="Ink 36">
                  <a:extLst>
                    <a:ext uri="{FF2B5EF4-FFF2-40B4-BE49-F238E27FC236}">
                      <a16:creationId xmlns:a16="http://schemas.microsoft.com/office/drawing/2014/main" id="{D0414A15-4C6D-5E43-8D28-34FD9BC07C43}"/>
                    </a:ext>
                  </a:extLst>
                </p:cNvPr>
                <p:cNvPicPr/>
                <p:nvPr/>
              </p:nvPicPr>
              <p:blipFill>
                <a:blip r:embed="rId50"/>
                <a:stretch>
                  <a:fillRect/>
                </a:stretch>
              </p:blipFill>
              <p:spPr>
                <a:xfrm>
                  <a:off x="8414293" y="4122653"/>
                  <a:ext cx="205560" cy="22608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38" name="Ink 37">
                  <a:extLst>
                    <a:ext uri="{FF2B5EF4-FFF2-40B4-BE49-F238E27FC236}">
                      <a16:creationId xmlns:a16="http://schemas.microsoft.com/office/drawing/2014/main" id="{DA8F5D0F-9230-8B4B-B8A8-8CB99B0E65FD}"/>
                    </a:ext>
                  </a:extLst>
                </p14:cNvPr>
                <p14:cNvContentPartPr/>
                <p14:nvPr/>
              </p14:nvContentPartPr>
              <p14:xfrm>
                <a:off x="8641093" y="4096013"/>
                <a:ext cx="280800" cy="153360"/>
              </p14:xfrm>
            </p:contentPart>
          </mc:Choice>
          <mc:Fallback xmlns="">
            <p:pic>
              <p:nvPicPr>
                <p:cNvPr id="38" name="Ink 37">
                  <a:extLst>
                    <a:ext uri="{FF2B5EF4-FFF2-40B4-BE49-F238E27FC236}">
                      <a16:creationId xmlns:a16="http://schemas.microsoft.com/office/drawing/2014/main" id="{DA8F5D0F-9230-8B4B-B8A8-8CB99B0E65FD}"/>
                    </a:ext>
                  </a:extLst>
                </p:cNvPr>
                <p:cNvPicPr/>
                <p:nvPr/>
              </p:nvPicPr>
              <p:blipFill>
                <a:blip r:embed="rId52"/>
                <a:stretch>
                  <a:fillRect/>
                </a:stretch>
              </p:blipFill>
              <p:spPr>
                <a:xfrm>
                  <a:off x="8625973" y="4080893"/>
                  <a:ext cx="311400" cy="18360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39" name="Ink 38">
                  <a:extLst>
                    <a:ext uri="{FF2B5EF4-FFF2-40B4-BE49-F238E27FC236}">
                      <a16:creationId xmlns:a16="http://schemas.microsoft.com/office/drawing/2014/main" id="{B9B321E7-961A-7744-9545-38EE453B879A}"/>
                    </a:ext>
                  </a:extLst>
                </p14:cNvPr>
                <p14:cNvContentPartPr/>
                <p14:nvPr/>
              </p14:nvContentPartPr>
              <p14:xfrm>
                <a:off x="8768173" y="3899813"/>
                <a:ext cx="69120" cy="63360"/>
              </p14:xfrm>
            </p:contentPart>
          </mc:Choice>
          <mc:Fallback xmlns="">
            <p:pic>
              <p:nvPicPr>
                <p:cNvPr id="39" name="Ink 38">
                  <a:extLst>
                    <a:ext uri="{FF2B5EF4-FFF2-40B4-BE49-F238E27FC236}">
                      <a16:creationId xmlns:a16="http://schemas.microsoft.com/office/drawing/2014/main" id="{B9B321E7-961A-7744-9545-38EE453B879A}"/>
                    </a:ext>
                  </a:extLst>
                </p:cNvPr>
                <p:cNvPicPr/>
                <p:nvPr/>
              </p:nvPicPr>
              <p:blipFill>
                <a:blip r:embed="rId54"/>
                <a:stretch>
                  <a:fillRect/>
                </a:stretch>
              </p:blipFill>
              <p:spPr>
                <a:xfrm>
                  <a:off x="8752693" y="3884693"/>
                  <a:ext cx="99720" cy="9360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40" name="Ink 39">
                  <a:extLst>
                    <a:ext uri="{FF2B5EF4-FFF2-40B4-BE49-F238E27FC236}">
                      <a16:creationId xmlns:a16="http://schemas.microsoft.com/office/drawing/2014/main" id="{A3C34E76-8190-664F-8656-75570E638EE5}"/>
                    </a:ext>
                  </a:extLst>
                </p14:cNvPr>
                <p14:cNvContentPartPr/>
                <p14:nvPr/>
              </p14:nvContentPartPr>
              <p14:xfrm>
                <a:off x="8964013" y="4011053"/>
                <a:ext cx="100800" cy="164520"/>
              </p14:xfrm>
            </p:contentPart>
          </mc:Choice>
          <mc:Fallback xmlns="">
            <p:pic>
              <p:nvPicPr>
                <p:cNvPr id="40" name="Ink 39">
                  <a:extLst>
                    <a:ext uri="{FF2B5EF4-FFF2-40B4-BE49-F238E27FC236}">
                      <a16:creationId xmlns:a16="http://schemas.microsoft.com/office/drawing/2014/main" id="{A3C34E76-8190-664F-8656-75570E638EE5}"/>
                    </a:ext>
                  </a:extLst>
                </p:cNvPr>
                <p:cNvPicPr/>
                <p:nvPr/>
              </p:nvPicPr>
              <p:blipFill>
                <a:blip r:embed="rId56"/>
                <a:stretch>
                  <a:fillRect/>
                </a:stretch>
              </p:blipFill>
              <p:spPr>
                <a:xfrm>
                  <a:off x="8948533" y="3995573"/>
                  <a:ext cx="131400" cy="19476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41" name="Ink 40">
                  <a:extLst>
                    <a:ext uri="{FF2B5EF4-FFF2-40B4-BE49-F238E27FC236}">
                      <a16:creationId xmlns:a16="http://schemas.microsoft.com/office/drawing/2014/main" id="{6314404A-BC0E-2D48-992D-DE534CD67470}"/>
                    </a:ext>
                  </a:extLst>
                </p14:cNvPr>
                <p14:cNvContentPartPr/>
                <p14:nvPr/>
              </p14:nvContentPartPr>
              <p14:xfrm>
                <a:off x="9149053" y="4095653"/>
                <a:ext cx="21600" cy="26640"/>
              </p14:xfrm>
            </p:contentPart>
          </mc:Choice>
          <mc:Fallback xmlns="">
            <p:pic>
              <p:nvPicPr>
                <p:cNvPr id="41" name="Ink 40">
                  <a:extLst>
                    <a:ext uri="{FF2B5EF4-FFF2-40B4-BE49-F238E27FC236}">
                      <a16:creationId xmlns:a16="http://schemas.microsoft.com/office/drawing/2014/main" id="{6314404A-BC0E-2D48-992D-DE534CD67470}"/>
                    </a:ext>
                  </a:extLst>
                </p:cNvPr>
                <p:cNvPicPr/>
                <p:nvPr/>
              </p:nvPicPr>
              <p:blipFill>
                <a:blip r:embed="rId58"/>
                <a:stretch>
                  <a:fillRect/>
                </a:stretch>
              </p:blipFill>
              <p:spPr>
                <a:xfrm>
                  <a:off x="9133933" y="4080173"/>
                  <a:ext cx="52200" cy="5724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42" name="Ink 41">
                  <a:extLst>
                    <a:ext uri="{FF2B5EF4-FFF2-40B4-BE49-F238E27FC236}">
                      <a16:creationId xmlns:a16="http://schemas.microsoft.com/office/drawing/2014/main" id="{8E1773B6-61F2-6847-B54C-F614D213D77C}"/>
                    </a:ext>
                  </a:extLst>
                </p14:cNvPr>
                <p14:cNvContentPartPr/>
                <p14:nvPr/>
              </p14:nvContentPartPr>
              <p14:xfrm>
                <a:off x="9302413" y="3937253"/>
                <a:ext cx="132480" cy="169200"/>
              </p14:xfrm>
            </p:contentPart>
          </mc:Choice>
          <mc:Fallback xmlns="">
            <p:pic>
              <p:nvPicPr>
                <p:cNvPr id="42" name="Ink 41">
                  <a:extLst>
                    <a:ext uri="{FF2B5EF4-FFF2-40B4-BE49-F238E27FC236}">
                      <a16:creationId xmlns:a16="http://schemas.microsoft.com/office/drawing/2014/main" id="{8E1773B6-61F2-6847-B54C-F614D213D77C}"/>
                    </a:ext>
                  </a:extLst>
                </p:cNvPr>
                <p:cNvPicPr/>
                <p:nvPr/>
              </p:nvPicPr>
              <p:blipFill>
                <a:blip r:embed="rId60"/>
                <a:stretch>
                  <a:fillRect/>
                </a:stretch>
              </p:blipFill>
              <p:spPr>
                <a:xfrm>
                  <a:off x="9287293" y="3922133"/>
                  <a:ext cx="163080" cy="19944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43" name="Ink 42">
                  <a:extLst>
                    <a:ext uri="{FF2B5EF4-FFF2-40B4-BE49-F238E27FC236}">
                      <a16:creationId xmlns:a16="http://schemas.microsoft.com/office/drawing/2014/main" id="{5FB2EE9D-C462-3044-8790-587526BA3E7D}"/>
                    </a:ext>
                  </a:extLst>
                </p14:cNvPr>
                <p14:cNvContentPartPr/>
                <p14:nvPr/>
              </p14:nvContentPartPr>
              <p14:xfrm>
                <a:off x="9440293" y="3899813"/>
                <a:ext cx="106200" cy="185400"/>
              </p14:xfrm>
            </p:contentPart>
          </mc:Choice>
          <mc:Fallback xmlns="">
            <p:pic>
              <p:nvPicPr>
                <p:cNvPr id="43" name="Ink 42">
                  <a:extLst>
                    <a:ext uri="{FF2B5EF4-FFF2-40B4-BE49-F238E27FC236}">
                      <a16:creationId xmlns:a16="http://schemas.microsoft.com/office/drawing/2014/main" id="{5FB2EE9D-C462-3044-8790-587526BA3E7D}"/>
                    </a:ext>
                  </a:extLst>
                </p:cNvPr>
                <p:cNvPicPr/>
                <p:nvPr/>
              </p:nvPicPr>
              <p:blipFill>
                <a:blip r:embed="rId62"/>
                <a:stretch>
                  <a:fillRect/>
                </a:stretch>
              </p:blipFill>
              <p:spPr>
                <a:xfrm>
                  <a:off x="9424813" y="3884693"/>
                  <a:ext cx="1368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44" name="Ink 43">
                  <a:extLst>
                    <a:ext uri="{FF2B5EF4-FFF2-40B4-BE49-F238E27FC236}">
                      <a16:creationId xmlns:a16="http://schemas.microsoft.com/office/drawing/2014/main" id="{5F72264C-81A2-1B42-A9E1-EF9DAB6C0A80}"/>
                    </a:ext>
                  </a:extLst>
                </p14:cNvPr>
                <p14:cNvContentPartPr/>
                <p14:nvPr/>
              </p14:nvContentPartPr>
              <p14:xfrm>
                <a:off x="9609493" y="3852653"/>
                <a:ext cx="185400" cy="174240"/>
              </p14:xfrm>
            </p:contentPart>
          </mc:Choice>
          <mc:Fallback xmlns="">
            <p:pic>
              <p:nvPicPr>
                <p:cNvPr id="44" name="Ink 43">
                  <a:extLst>
                    <a:ext uri="{FF2B5EF4-FFF2-40B4-BE49-F238E27FC236}">
                      <a16:creationId xmlns:a16="http://schemas.microsoft.com/office/drawing/2014/main" id="{5F72264C-81A2-1B42-A9E1-EF9DAB6C0A80}"/>
                    </a:ext>
                  </a:extLst>
                </p:cNvPr>
                <p:cNvPicPr/>
                <p:nvPr/>
              </p:nvPicPr>
              <p:blipFill>
                <a:blip r:embed="rId64"/>
                <a:stretch>
                  <a:fillRect/>
                </a:stretch>
              </p:blipFill>
              <p:spPr>
                <a:xfrm>
                  <a:off x="9594373" y="3837533"/>
                  <a:ext cx="216000" cy="204840"/>
                </a:xfrm>
                <a:prstGeom prst="rect">
                  <a:avLst/>
                </a:prstGeom>
              </p:spPr>
            </p:pic>
          </mc:Fallback>
        </mc:AlternateContent>
      </p:grpSp>
      <p:grpSp>
        <p:nvGrpSpPr>
          <p:cNvPr id="56" name="Group 55">
            <a:extLst>
              <a:ext uri="{FF2B5EF4-FFF2-40B4-BE49-F238E27FC236}">
                <a16:creationId xmlns:a16="http://schemas.microsoft.com/office/drawing/2014/main" id="{D3695E65-D1B3-9F46-B763-92C9387A44EC}"/>
              </a:ext>
            </a:extLst>
          </p:cNvPr>
          <p:cNvGrpSpPr/>
          <p:nvPr/>
        </p:nvGrpSpPr>
        <p:grpSpPr>
          <a:xfrm>
            <a:off x="7969693" y="5328653"/>
            <a:ext cx="1717200" cy="1063800"/>
            <a:chOff x="7969693" y="5328653"/>
            <a:chExt cx="1717200" cy="1063800"/>
          </a:xfrm>
        </p:grpSpPr>
        <mc:AlternateContent xmlns:mc="http://schemas.openxmlformats.org/markup-compatibility/2006" xmlns:p14="http://schemas.microsoft.com/office/powerpoint/2010/main">
          <mc:Choice Requires="p14">
            <p:contentPart p14:bwMode="auto" r:id="rId65">
              <p14:nvContentPartPr>
                <p14:cNvPr id="46" name="Ink 45">
                  <a:extLst>
                    <a:ext uri="{FF2B5EF4-FFF2-40B4-BE49-F238E27FC236}">
                      <a16:creationId xmlns:a16="http://schemas.microsoft.com/office/drawing/2014/main" id="{9E881B6D-82C3-D74A-A5CE-54A7E4FC8280}"/>
                    </a:ext>
                  </a:extLst>
                </p14:cNvPr>
                <p14:cNvContentPartPr/>
                <p14:nvPr/>
              </p14:nvContentPartPr>
              <p14:xfrm>
                <a:off x="8870053" y="5328653"/>
                <a:ext cx="816840" cy="588240"/>
              </p14:xfrm>
            </p:contentPart>
          </mc:Choice>
          <mc:Fallback xmlns="">
            <p:pic>
              <p:nvPicPr>
                <p:cNvPr id="46" name="Ink 45">
                  <a:extLst>
                    <a:ext uri="{FF2B5EF4-FFF2-40B4-BE49-F238E27FC236}">
                      <a16:creationId xmlns:a16="http://schemas.microsoft.com/office/drawing/2014/main" id="{9E881B6D-82C3-D74A-A5CE-54A7E4FC8280}"/>
                    </a:ext>
                  </a:extLst>
                </p:cNvPr>
                <p:cNvPicPr/>
                <p:nvPr/>
              </p:nvPicPr>
              <p:blipFill>
                <a:blip r:embed="rId66"/>
                <a:stretch>
                  <a:fillRect/>
                </a:stretch>
              </p:blipFill>
              <p:spPr>
                <a:xfrm>
                  <a:off x="8854573" y="5313173"/>
                  <a:ext cx="847440" cy="61848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47" name="Ink 46">
                  <a:extLst>
                    <a:ext uri="{FF2B5EF4-FFF2-40B4-BE49-F238E27FC236}">
                      <a16:creationId xmlns:a16="http://schemas.microsoft.com/office/drawing/2014/main" id="{3908C2C5-0EDA-FC4F-B44D-FC893B323B7A}"/>
                    </a:ext>
                  </a:extLst>
                </p14:cNvPr>
                <p14:cNvContentPartPr/>
                <p14:nvPr/>
              </p14:nvContentPartPr>
              <p14:xfrm>
                <a:off x="8535973" y="5952893"/>
                <a:ext cx="312120" cy="180360"/>
              </p14:xfrm>
            </p:contentPart>
          </mc:Choice>
          <mc:Fallback xmlns="">
            <p:pic>
              <p:nvPicPr>
                <p:cNvPr id="47" name="Ink 46">
                  <a:extLst>
                    <a:ext uri="{FF2B5EF4-FFF2-40B4-BE49-F238E27FC236}">
                      <a16:creationId xmlns:a16="http://schemas.microsoft.com/office/drawing/2014/main" id="{3908C2C5-0EDA-FC4F-B44D-FC893B323B7A}"/>
                    </a:ext>
                  </a:extLst>
                </p:cNvPr>
                <p:cNvPicPr/>
                <p:nvPr/>
              </p:nvPicPr>
              <p:blipFill>
                <a:blip r:embed="rId68"/>
                <a:stretch>
                  <a:fillRect/>
                </a:stretch>
              </p:blipFill>
              <p:spPr>
                <a:xfrm>
                  <a:off x="8520493" y="5937773"/>
                  <a:ext cx="342360" cy="21060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48" name="Ink 47">
                  <a:extLst>
                    <a:ext uri="{FF2B5EF4-FFF2-40B4-BE49-F238E27FC236}">
                      <a16:creationId xmlns:a16="http://schemas.microsoft.com/office/drawing/2014/main" id="{811C63BA-039B-AE46-A72E-27C3EAF21720}"/>
                    </a:ext>
                  </a:extLst>
                </p14:cNvPr>
                <p14:cNvContentPartPr/>
                <p14:nvPr/>
              </p14:nvContentPartPr>
              <p14:xfrm>
                <a:off x="8757373" y="5915813"/>
                <a:ext cx="164520" cy="153720"/>
              </p14:xfrm>
            </p:contentPart>
          </mc:Choice>
          <mc:Fallback xmlns="">
            <p:pic>
              <p:nvPicPr>
                <p:cNvPr id="48" name="Ink 47">
                  <a:extLst>
                    <a:ext uri="{FF2B5EF4-FFF2-40B4-BE49-F238E27FC236}">
                      <a16:creationId xmlns:a16="http://schemas.microsoft.com/office/drawing/2014/main" id="{811C63BA-039B-AE46-A72E-27C3EAF21720}"/>
                    </a:ext>
                  </a:extLst>
                </p:cNvPr>
                <p:cNvPicPr/>
                <p:nvPr/>
              </p:nvPicPr>
              <p:blipFill>
                <a:blip r:embed="rId70"/>
                <a:stretch>
                  <a:fillRect/>
                </a:stretch>
              </p:blipFill>
              <p:spPr>
                <a:xfrm>
                  <a:off x="8742253" y="5900693"/>
                  <a:ext cx="194760" cy="18432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49" name="Ink 48">
                  <a:extLst>
                    <a:ext uri="{FF2B5EF4-FFF2-40B4-BE49-F238E27FC236}">
                      <a16:creationId xmlns:a16="http://schemas.microsoft.com/office/drawing/2014/main" id="{75398710-E5EB-A342-AB17-203897BAE3FE}"/>
                    </a:ext>
                  </a:extLst>
                </p14:cNvPr>
                <p14:cNvContentPartPr/>
                <p14:nvPr/>
              </p14:nvContentPartPr>
              <p14:xfrm>
                <a:off x="7969693" y="6164573"/>
                <a:ext cx="137520" cy="217440"/>
              </p14:xfrm>
            </p:contentPart>
          </mc:Choice>
          <mc:Fallback xmlns="">
            <p:pic>
              <p:nvPicPr>
                <p:cNvPr id="49" name="Ink 48">
                  <a:extLst>
                    <a:ext uri="{FF2B5EF4-FFF2-40B4-BE49-F238E27FC236}">
                      <a16:creationId xmlns:a16="http://schemas.microsoft.com/office/drawing/2014/main" id="{75398710-E5EB-A342-AB17-203897BAE3FE}"/>
                    </a:ext>
                  </a:extLst>
                </p:cNvPr>
                <p:cNvPicPr/>
                <p:nvPr/>
              </p:nvPicPr>
              <p:blipFill>
                <a:blip r:embed="rId72"/>
                <a:stretch>
                  <a:fillRect/>
                </a:stretch>
              </p:blipFill>
              <p:spPr>
                <a:xfrm>
                  <a:off x="7954573" y="6149453"/>
                  <a:ext cx="167760" cy="24768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50" name="Ink 49">
                  <a:extLst>
                    <a:ext uri="{FF2B5EF4-FFF2-40B4-BE49-F238E27FC236}">
                      <a16:creationId xmlns:a16="http://schemas.microsoft.com/office/drawing/2014/main" id="{EB35CF60-8D70-1045-819E-B36BB91F04C7}"/>
                    </a:ext>
                  </a:extLst>
                </p14:cNvPr>
                <p14:cNvContentPartPr/>
                <p14:nvPr/>
              </p14:nvContentPartPr>
              <p14:xfrm>
                <a:off x="8143573" y="6090413"/>
                <a:ext cx="32040" cy="302040"/>
              </p14:xfrm>
            </p:contentPart>
          </mc:Choice>
          <mc:Fallback xmlns="">
            <p:pic>
              <p:nvPicPr>
                <p:cNvPr id="50" name="Ink 49">
                  <a:extLst>
                    <a:ext uri="{FF2B5EF4-FFF2-40B4-BE49-F238E27FC236}">
                      <a16:creationId xmlns:a16="http://schemas.microsoft.com/office/drawing/2014/main" id="{EB35CF60-8D70-1045-819E-B36BB91F04C7}"/>
                    </a:ext>
                  </a:extLst>
                </p:cNvPr>
                <p:cNvPicPr/>
                <p:nvPr/>
              </p:nvPicPr>
              <p:blipFill>
                <a:blip r:embed="rId74"/>
                <a:stretch>
                  <a:fillRect/>
                </a:stretch>
              </p:blipFill>
              <p:spPr>
                <a:xfrm>
                  <a:off x="8128453" y="6075293"/>
                  <a:ext cx="62640" cy="33264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51" name="Ink 50">
                  <a:extLst>
                    <a:ext uri="{FF2B5EF4-FFF2-40B4-BE49-F238E27FC236}">
                      <a16:creationId xmlns:a16="http://schemas.microsoft.com/office/drawing/2014/main" id="{29753CB9-016D-EE42-8F83-E1BA5EC7F068}"/>
                    </a:ext>
                  </a:extLst>
                </p14:cNvPr>
                <p14:cNvContentPartPr/>
                <p14:nvPr/>
              </p14:nvContentPartPr>
              <p14:xfrm>
                <a:off x="8223133" y="6217493"/>
                <a:ext cx="21600" cy="159120"/>
              </p14:xfrm>
            </p:contentPart>
          </mc:Choice>
          <mc:Fallback xmlns="">
            <p:pic>
              <p:nvPicPr>
                <p:cNvPr id="51" name="Ink 50">
                  <a:extLst>
                    <a:ext uri="{FF2B5EF4-FFF2-40B4-BE49-F238E27FC236}">
                      <a16:creationId xmlns:a16="http://schemas.microsoft.com/office/drawing/2014/main" id="{29753CB9-016D-EE42-8F83-E1BA5EC7F068}"/>
                    </a:ext>
                  </a:extLst>
                </p:cNvPr>
                <p:cNvPicPr/>
                <p:nvPr/>
              </p:nvPicPr>
              <p:blipFill>
                <a:blip r:embed="rId76"/>
                <a:stretch>
                  <a:fillRect/>
                </a:stretch>
              </p:blipFill>
              <p:spPr>
                <a:xfrm>
                  <a:off x="8207653" y="6202373"/>
                  <a:ext cx="52200" cy="18972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52" name="Ink 51">
                  <a:extLst>
                    <a:ext uri="{FF2B5EF4-FFF2-40B4-BE49-F238E27FC236}">
                      <a16:creationId xmlns:a16="http://schemas.microsoft.com/office/drawing/2014/main" id="{14180218-21D0-BD4F-A026-F775779BB53B}"/>
                    </a:ext>
                  </a:extLst>
                </p14:cNvPr>
                <p14:cNvContentPartPr/>
                <p14:nvPr/>
              </p14:nvContentPartPr>
              <p14:xfrm>
                <a:off x="8238973" y="6058733"/>
                <a:ext cx="47880" cy="90360"/>
              </p14:xfrm>
            </p:contentPart>
          </mc:Choice>
          <mc:Fallback xmlns="">
            <p:pic>
              <p:nvPicPr>
                <p:cNvPr id="52" name="Ink 51">
                  <a:extLst>
                    <a:ext uri="{FF2B5EF4-FFF2-40B4-BE49-F238E27FC236}">
                      <a16:creationId xmlns:a16="http://schemas.microsoft.com/office/drawing/2014/main" id="{14180218-21D0-BD4F-A026-F775779BB53B}"/>
                    </a:ext>
                  </a:extLst>
                </p:cNvPr>
                <p:cNvPicPr/>
                <p:nvPr/>
              </p:nvPicPr>
              <p:blipFill>
                <a:blip r:embed="rId78"/>
                <a:stretch>
                  <a:fillRect/>
                </a:stretch>
              </p:blipFill>
              <p:spPr>
                <a:xfrm>
                  <a:off x="8223853" y="6043613"/>
                  <a:ext cx="78480" cy="12096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53" name="Ink 52">
                  <a:extLst>
                    <a:ext uri="{FF2B5EF4-FFF2-40B4-BE49-F238E27FC236}">
                      <a16:creationId xmlns:a16="http://schemas.microsoft.com/office/drawing/2014/main" id="{BF4005DE-D51B-7641-A384-63A5C480AC0C}"/>
                    </a:ext>
                  </a:extLst>
                </p14:cNvPr>
                <p14:cNvContentPartPr/>
                <p14:nvPr/>
              </p14:nvContentPartPr>
              <p14:xfrm>
                <a:off x="8302333" y="6196253"/>
                <a:ext cx="69120" cy="164520"/>
              </p14:xfrm>
            </p:contentPart>
          </mc:Choice>
          <mc:Fallback xmlns="">
            <p:pic>
              <p:nvPicPr>
                <p:cNvPr id="53" name="Ink 52">
                  <a:extLst>
                    <a:ext uri="{FF2B5EF4-FFF2-40B4-BE49-F238E27FC236}">
                      <a16:creationId xmlns:a16="http://schemas.microsoft.com/office/drawing/2014/main" id="{BF4005DE-D51B-7641-A384-63A5C480AC0C}"/>
                    </a:ext>
                  </a:extLst>
                </p:cNvPr>
                <p:cNvPicPr/>
                <p:nvPr/>
              </p:nvPicPr>
              <p:blipFill>
                <a:blip r:embed="rId80"/>
                <a:stretch>
                  <a:fillRect/>
                </a:stretch>
              </p:blipFill>
              <p:spPr>
                <a:xfrm>
                  <a:off x="8287213" y="6181133"/>
                  <a:ext cx="99720" cy="19476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54" name="Ink 53">
                  <a:extLst>
                    <a:ext uri="{FF2B5EF4-FFF2-40B4-BE49-F238E27FC236}">
                      <a16:creationId xmlns:a16="http://schemas.microsoft.com/office/drawing/2014/main" id="{7F389554-53FC-364C-8A17-A8F3D7298527}"/>
                    </a:ext>
                  </a:extLst>
                </p14:cNvPr>
                <p14:cNvContentPartPr/>
                <p14:nvPr/>
              </p14:nvContentPartPr>
              <p14:xfrm>
                <a:off x="8408173" y="6074573"/>
                <a:ext cx="32040" cy="270360"/>
              </p14:xfrm>
            </p:contentPart>
          </mc:Choice>
          <mc:Fallback xmlns="">
            <p:pic>
              <p:nvPicPr>
                <p:cNvPr id="54" name="Ink 53">
                  <a:extLst>
                    <a:ext uri="{FF2B5EF4-FFF2-40B4-BE49-F238E27FC236}">
                      <a16:creationId xmlns:a16="http://schemas.microsoft.com/office/drawing/2014/main" id="{7F389554-53FC-364C-8A17-A8F3D7298527}"/>
                    </a:ext>
                  </a:extLst>
                </p:cNvPr>
                <p:cNvPicPr/>
                <p:nvPr/>
              </p:nvPicPr>
              <p:blipFill>
                <a:blip r:embed="rId82"/>
                <a:stretch>
                  <a:fillRect/>
                </a:stretch>
              </p:blipFill>
              <p:spPr>
                <a:xfrm>
                  <a:off x="8393053" y="6059453"/>
                  <a:ext cx="62640" cy="30060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55" name="Ink 54">
                  <a:extLst>
                    <a:ext uri="{FF2B5EF4-FFF2-40B4-BE49-F238E27FC236}">
                      <a16:creationId xmlns:a16="http://schemas.microsoft.com/office/drawing/2014/main" id="{9253F79F-2DD7-E44D-A5F8-071531BB7DF1}"/>
                    </a:ext>
                  </a:extLst>
                </p14:cNvPr>
                <p14:cNvContentPartPr/>
                <p14:nvPr/>
              </p14:nvContentPartPr>
              <p14:xfrm>
                <a:off x="8384053" y="6148733"/>
                <a:ext cx="172800" cy="217440"/>
              </p14:xfrm>
            </p:contentPart>
          </mc:Choice>
          <mc:Fallback xmlns="">
            <p:pic>
              <p:nvPicPr>
                <p:cNvPr id="55" name="Ink 54">
                  <a:extLst>
                    <a:ext uri="{FF2B5EF4-FFF2-40B4-BE49-F238E27FC236}">
                      <a16:creationId xmlns:a16="http://schemas.microsoft.com/office/drawing/2014/main" id="{9253F79F-2DD7-E44D-A5F8-071531BB7DF1}"/>
                    </a:ext>
                  </a:extLst>
                </p:cNvPr>
                <p:cNvPicPr/>
                <p:nvPr/>
              </p:nvPicPr>
              <p:blipFill>
                <a:blip r:embed="rId84"/>
                <a:stretch>
                  <a:fillRect/>
                </a:stretch>
              </p:blipFill>
              <p:spPr>
                <a:xfrm>
                  <a:off x="8368933" y="6133613"/>
                  <a:ext cx="203040" cy="247680"/>
                </a:xfrm>
                <a:prstGeom prst="rect">
                  <a:avLst/>
                </a:prstGeom>
              </p:spPr>
            </p:pic>
          </mc:Fallback>
        </mc:AlternateContent>
      </p:grpSp>
    </p:spTree>
    <p:extLst>
      <p:ext uri="{BB962C8B-B14F-4D97-AF65-F5344CB8AC3E}">
        <p14:creationId xmlns:p14="http://schemas.microsoft.com/office/powerpoint/2010/main" val="342476432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8C84B8-37F4-7643-A930-C395E6B57E75}"/>
              </a:ext>
            </a:extLst>
          </p:cNvPr>
          <p:cNvSpPr>
            <a:spLocks noGrp="1"/>
          </p:cNvSpPr>
          <p:nvPr>
            <p:ph type="title"/>
          </p:nvPr>
        </p:nvSpPr>
        <p:spPr/>
        <p:txBody>
          <a:bodyPr>
            <a:normAutofit/>
          </a:bodyPr>
          <a:lstStyle/>
          <a:p>
            <a:r>
              <a:rPr lang="en-US" sz="4000" dirty="0">
                <a:solidFill>
                  <a:srgbClr val="FF0000"/>
                </a:solidFill>
              </a:rPr>
              <a:t>Step 1:</a:t>
            </a:r>
            <a:r>
              <a:rPr lang="en-US" sz="4000" dirty="0">
                <a:solidFill>
                  <a:prstClr val="black"/>
                </a:solidFill>
              </a:rPr>
              <a:t> Create a project (12)</a:t>
            </a:r>
            <a:endParaRPr lang="en-US" sz="4000" dirty="0"/>
          </a:p>
        </p:txBody>
      </p:sp>
      <p:sp>
        <p:nvSpPr>
          <p:cNvPr id="3" name="Slide Number Placeholder 2">
            <a:extLst>
              <a:ext uri="{FF2B5EF4-FFF2-40B4-BE49-F238E27FC236}">
                <a16:creationId xmlns:a16="http://schemas.microsoft.com/office/drawing/2014/main" id="{287121F3-F1BC-7D4D-A896-9D4F3A09AB8F}"/>
              </a:ext>
            </a:extLst>
          </p:cNvPr>
          <p:cNvSpPr>
            <a:spLocks noGrp="1"/>
          </p:cNvSpPr>
          <p:nvPr>
            <p:ph type="sldNum" sz="quarter" idx="12"/>
          </p:nvPr>
        </p:nvSpPr>
        <p:spPr/>
        <p:txBody>
          <a:bodyPr/>
          <a:lstStyle/>
          <a:p>
            <a:fld id="{755F7E7C-0370-0947-BF7A-78A4B49FB1FE}" type="slidenum">
              <a:rPr lang="en-US" smtClean="0"/>
              <a:t>38</a:t>
            </a:fld>
            <a:endParaRPr lang="en-US"/>
          </a:p>
        </p:txBody>
      </p:sp>
      <p:sp>
        <p:nvSpPr>
          <p:cNvPr id="4" name="TextBox 3">
            <a:extLst>
              <a:ext uri="{FF2B5EF4-FFF2-40B4-BE49-F238E27FC236}">
                <a16:creationId xmlns:a16="http://schemas.microsoft.com/office/drawing/2014/main" id="{E878C0DF-8F98-0348-948A-F7F02D88AFE8}"/>
              </a:ext>
            </a:extLst>
          </p:cNvPr>
          <p:cNvSpPr txBox="1"/>
          <p:nvPr/>
        </p:nvSpPr>
        <p:spPr>
          <a:xfrm>
            <a:off x="1097280" y="1717634"/>
            <a:ext cx="9272015" cy="1295868"/>
          </a:xfrm>
          <a:prstGeom prst="rect">
            <a:avLst/>
          </a:prstGeom>
          <a:noFill/>
        </p:spPr>
        <p:txBody>
          <a:bodyPr wrap="square" rtlCol="0">
            <a:spAutoFit/>
          </a:bodyPr>
          <a:lstStyle/>
          <a:p>
            <a:pPr>
              <a:lnSpc>
                <a:spcPct val="150000"/>
              </a:lnSpc>
            </a:pPr>
            <a:r>
              <a:rPr lang="en-US" dirty="0"/>
              <a:t>Select </a:t>
            </a:r>
            <a:r>
              <a:rPr lang="en-US" dirty="0" err="1"/>
              <a:t>main.asm</a:t>
            </a:r>
            <a:endParaRPr lang="en-US" dirty="0"/>
          </a:p>
          <a:p>
            <a:pPr>
              <a:lnSpc>
                <a:spcPct val="150000"/>
              </a:lnSpc>
            </a:pPr>
            <a:r>
              <a:rPr lang="en-US" dirty="0"/>
              <a:t>Add your code</a:t>
            </a:r>
          </a:p>
          <a:p>
            <a:pPr>
              <a:lnSpc>
                <a:spcPct val="150000"/>
              </a:lnSpc>
            </a:pPr>
            <a:r>
              <a:rPr lang="en-US" dirty="0"/>
              <a:t>In the </a:t>
            </a:r>
            <a:r>
              <a:rPr lang="en-US" dirty="0" err="1"/>
              <a:t>main.asm</a:t>
            </a:r>
            <a:r>
              <a:rPr lang="en-US" dirty="0"/>
              <a:t> File. </a:t>
            </a:r>
          </a:p>
        </p:txBody>
      </p:sp>
      <p:pic>
        <p:nvPicPr>
          <p:cNvPr id="6" name="Picture 5">
            <a:extLst>
              <a:ext uri="{FF2B5EF4-FFF2-40B4-BE49-F238E27FC236}">
                <a16:creationId xmlns:a16="http://schemas.microsoft.com/office/drawing/2014/main" id="{143E3EA3-E5CA-FA4B-9A15-62F94E507143}"/>
              </a:ext>
            </a:extLst>
          </p:cNvPr>
          <p:cNvPicPr>
            <a:picLocks noChangeAspect="1"/>
          </p:cNvPicPr>
          <p:nvPr/>
        </p:nvPicPr>
        <p:blipFill>
          <a:blip r:embed="rId2"/>
          <a:stretch>
            <a:fillRect/>
          </a:stretch>
        </p:blipFill>
        <p:spPr>
          <a:xfrm>
            <a:off x="3928906" y="1737360"/>
            <a:ext cx="7740580" cy="3448506"/>
          </a:xfrm>
          <a:prstGeom prst="rect">
            <a:avLst/>
          </a:prstGeom>
        </p:spPr>
      </p:pic>
      <p:grpSp>
        <p:nvGrpSpPr>
          <p:cNvPr id="8" name="Group 7">
            <a:extLst>
              <a:ext uri="{FF2B5EF4-FFF2-40B4-BE49-F238E27FC236}">
                <a16:creationId xmlns:a16="http://schemas.microsoft.com/office/drawing/2014/main" id="{2E7583C3-415C-DE43-AC90-72DBF7A3A099}"/>
              </a:ext>
            </a:extLst>
          </p:cNvPr>
          <p:cNvGrpSpPr/>
          <p:nvPr/>
        </p:nvGrpSpPr>
        <p:grpSpPr>
          <a:xfrm>
            <a:off x="3714493" y="2593373"/>
            <a:ext cx="984240" cy="719280"/>
            <a:chOff x="3714493" y="2593373"/>
            <a:chExt cx="984240" cy="719280"/>
          </a:xfrm>
        </p:grpSpPr>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BEC94453-7CC4-8F41-B771-0342A61CB321}"/>
                    </a:ext>
                  </a:extLst>
                </p14:cNvPr>
                <p14:cNvContentPartPr/>
                <p14:nvPr/>
              </p14:nvContentPartPr>
              <p14:xfrm>
                <a:off x="3714493" y="2682653"/>
                <a:ext cx="888840" cy="630000"/>
              </p14:xfrm>
            </p:contentPart>
          </mc:Choice>
          <mc:Fallback xmlns="">
            <p:pic>
              <p:nvPicPr>
                <p:cNvPr id="5" name="Ink 4">
                  <a:extLst>
                    <a:ext uri="{FF2B5EF4-FFF2-40B4-BE49-F238E27FC236}">
                      <a16:creationId xmlns:a16="http://schemas.microsoft.com/office/drawing/2014/main" id="{BEC94453-7CC4-8F41-B771-0342A61CB321}"/>
                    </a:ext>
                  </a:extLst>
                </p:cNvPr>
                <p:cNvPicPr/>
                <p:nvPr/>
              </p:nvPicPr>
              <p:blipFill>
                <a:blip r:embed="rId4"/>
                <a:stretch>
                  <a:fillRect/>
                </a:stretch>
              </p:blipFill>
              <p:spPr>
                <a:xfrm>
                  <a:off x="3699373" y="2667533"/>
                  <a:ext cx="919440" cy="6606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4DC98278-9CF6-DD48-B55C-AEF9DBA61D02}"/>
                    </a:ext>
                  </a:extLst>
                </p14:cNvPr>
                <p14:cNvContentPartPr/>
                <p14:nvPr/>
              </p14:nvContentPartPr>
              <p14:xfrm>
                <a:off x="4513693" y="2593373"/>
                <a:ext cx="185040" cy="232560"/>
              </p14:xfrm>
            </p:contentPart>
          </mc:Choice>
          <mc:Fallback xmlns="">
            <p:pic>
              <p:nvPicPr>
                <p:cNvPr id="7" name="Ink 6">
                  <a:extLst>
                    <a:ext uri="{FF2B5EF4-FFF2-40B4-BE49-F238E27FC236}">
                      <a16:creationId xmlns:a16="http://schemas.microsoft.com/office/drawing/2014/main" id="{4DC98278-9CF6-DD48-B55C-AEF9DBA61D02}"/>
                    </a:ext>
                  </a:extLst>
                </p:cNvPr>
                <p:cNvPicPr/>
                <p:nvPr/>
              </p:nvPicPr>
              <p:blipFill>
                <a:blip r:embed="rId6"/>
                <a:stretch>
                  <a:fillRect/>
                </a:stretch>
              </p:blipFill>
              <p:spPr>
                <a:xfrm>
                  <a:off x="4498213" y="2578253"/>
                  <a:ext cx="215640" cy="263160"/>
                </a:xfrm>
                <a:prstGeom prst="rect">
                  <a:avLst/>
                </a:prstGeom>
              </p:spPr>
            </p:pic>
          </mc:Fallback>
        </mc:AlternateContent>
      </p:grpSp>
      <p:grpSp>
        <p:nvGrpSpPr>
          <p:cNvPr id="22" name="Group 21">
            <a:extLst>
              <a:ext uri="{FF2B5EF4-FFF2-40B4-BE49-F238E27FC236}">
                <a16:creationId xmlns:a16="http://schemas.microsoft.com/office/drawing/2014/main" id="{586F34DC-2AE5-7E47-AFAE-91F9BAF10597}"/>
              </a:ext>
            </a:extLst>
          </p:cNvPr>
          <p:cNvGrpSpPr/>
          <p:nvPr/>
        </p:nvGrpSpPr>
        <p:grpSpPr>
          <a:xfrm>
            <a:off x="2126893" y="3543053"/>
            <a:ext cx="1281240" cy="1143000"/>
            <a:chOff x="2126893" y="3543053"/>
            <a:chExt cx="1281240" cy="1143000"/>
          </a:xfrm>
        </p:grpSpPr>
        <mc:AlternateContent xmlns:mc="http://schemas.openxmlformats.org/markup-compatibility/2006" xmlns:p14="http://schemas.microsoft.com/office/powerpoint/2010/main">
          <mc:Choice Requires="p14">
            <p:contentPart p14:bwMode="auto" r:id="rId7">
              <p14:nvContentPartPr>
                <p14:cNvPr id="9" name="Ink 8">
                  <a:extLst>
                    <a:ext uri="{FF2B5EF4-FFF2-40B4-BE49-F238E27FC236}">
                      <a16:creationId xmlns:a16="http://schemas.microsoft.com/office/drawing/2014/main" id="{1898BD16-3B88-C64E-B835-098D762F2BDD}"/>
                    </a:ext>
                  </a:extLst>
                </p14:cNvPr>
                <p14:cNvContentPartPr/>
                <p14:nvPr/>
              </p14:nvContentPartPr>
              <p14:xfrm>
                <a:off x="2126893" y="3846893"/>
                <a:ext cx="137880" cy="196200"/>
              </p14:xfrm>
            </p:contentPart>
          </mc:Choice>
          <mc:Fallback xmlns="">
            <p:pic>
              <p:nvPicPr>
                <p:cNvPr id="9" name="Ink 8">
                  <a:extLst>
                    <a:ext uri="{FF2B5EF4-FFF2-40B4-BE49-F238E27FC236}">
                      <a16:creationId xmlns:a16="http://schemas.microsoft.com/office/drawing/2014/main" id="{1898BD16-3B88-C64E-B835-098D762F2BDD}"/>
                    </a:ext>
                  </a:extLst>
                </p:cNvPr>
                <p:cNvPicPr/>
                <p:nvPr/>
              </p:nvPicPr>
              <p:blipFill>
                <a:blip r:embed="rId8"/>
                <a:stretch>
                  <a:fillRect/>
                </a:stretch>
              </p:blipFill>
              <p:spPr>
                <a:xfrm>
                  <a:off x="2111773" y="3831773"/>
                  <a:ext cx="168480" cy="2268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0" name="Ink 9">
                  <a:extLst>
                    <a:ext uri="{FF2B5EF4-FFF2-40B4-BE49-F238E27FC236}">
                      <a16:creationId xmlns:a16="http://schemas.microsoft.com/office/drawing/2014/main" id="{D5C58E6C-AA4A-0C45-800E-DDB77BC0A5B4}"/>
                    </a:ext>
                  </a:extLst>
                </p14:cNvPr>
                <p14:cNvContentPartPr/>
                <p14:nvPr/>
              </p14:nvContentPartPr>
              <p14:xfrm>
                <a:off x="2291773" y="3730973"/>
                <a:ext cx="121320" cy="274320"/>
              </p14:xfrm>
            </p:contentPart>
          </mc:Choice>
          <mc:Fallback xmlns="">
            <p:pic>
              <p:nvPicPr>
                <p:cNvPr id="10" name="Ink 9">
                  <a:extLst>
                    <a:ext uri="{FF2B5EF4-FFF2-40B4-BE49-F238E27FC236}">
                      <a16:creationId xmlns:a16="http://schemas.microsoft.com/office/drawing/2014/main" id="{D5C58E6C-AA4A-0C45-800E-DDB77BC0A5B4}"/>
                    </a:ext>
                  </a:extLst>
                </p:cNvPr>
                <p:cNvPicPr/>
                <p:nvPr/>
              </p:nvPicPr>
              <p:blipFill>
                <a:blip r:embed="rId10"/>
                <a:stretch>
                  <a:fillRect/>
                </a:stretch>
              </p:blipFill>
              <p:spPr>
                <a:xfrm>
                  <a:off x="2276293" y="3715853"/>
                  <a:ext cx="151920" cy="3049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1" name="Ink 10">
                  <a:extLst>
                    <a:ext uri="{FF2B5EF4-FFF2-40B4-BE49-F238E27FC236}">
                      <a16:creationId xmlns:a16="http://schemas.microsoft.com/office/drawing/2014/main" id="{E49250CE-44A2-E648-BB81-91003885EE0F}"/>
                    </a:ext>
                  </a:extLst>
                </p14:cNvPr>
                <p14:cNvContentPartPr/>
                <p14:nvPr/>
              </p14:nvContentPartPr>
              <p14:xfrm>
                <a:off x="2439373" y="3543053"/>
                <a:ext cx="148680" cy="378360"/>
              </p14:xfrm>
            </p:contentPart>
          </mc:Choice>
          <mc:Fallback xmlns="">
            <p:pic>
              <p:nvPicPr>
                <p:cNvPr id="11" name="Ink 10">
                  <a:extLst>
                    <a:ext uri="{FF2B5EF4-FFF2-40B4-BE49-F238E27FC236}">
                      <a16:creationId xmlns:a16="http://schemas.microsoft.com/office/drawing/2014/main" id="{E49250CE-44A2-E648-BB81-91003885EE0F}"/>
                    </a:ext>
                  </a:extLst>
                </p:cNvPr>
                <p:cNvPicPr/>
                <p:nvPr/>
              </p:nvPicPr>
              <p:blipFill>
                <a:blip r:embed="rId12"/>
                <a:stretch>
                  <a:fillRect/>
                </a:stretch>
              </p:blipFill>
              <p:spPr>
                <a:xfrm>
                  <a:off x="2423893" y="3527573"/>
                  <a:ext cx="178920" cy="4089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2" name="Ink 11">
                  <a:extLst>
                    <a:ext uri="{FF2B5EF4-FFF2-40B4-BE49-F238E27FC236}">
                      <a16:creationId xmlns:a16="http://schemas.microsoft.com/office/drawing/2014/main" id="{28B3C041-8451-2B4D-8916-58E97766B4DF}"/>
                    </a:ext>
                  </a:extLst>
                </p14:cNvPr>
                <p14:cNvContentPartPr/>
                <p14:nvPr/>
              </p14:nvContentPartPr>
              <p14:xfrm>
                <a:off x="2163973" y="4350173"/>
                <a:ext cx="90360" cy="31680"/>
              </p14:xfrm>
            </p:contentPart>
          </mc:Choice>
          <mc:Fallback xmlns="">
            <p:pic>
              <p:nvPicPr>
                <p:cNvPr id="12" name="Ink 11">
                  <a:extLst>
                    <a:ext uri="{FF2B5EF4-FFF2-40B4-BE49-F238E27FC236}">
                      <a16:creationId xmlns:a16="http://schemas.microsoft.com/office/drawing/2014/main" id="{28B3C041-8451-2B4D-8916-58E97766B4DF}"/>
                    </a:ext>
                  </a:extLst>
                </p:cNvPr>
                <p:cNvPicPr/>
                <p:nvPr/>
              </p:nvPicPr>
              <p:blipFill>
                <a:blip r:embed="rId14"/>
                <a:stretch>
                  <a:fillRect/>
                </a:stretch>
              </p:blipFill>
              <p:spPr>
                <a:xfrm>
                  <a:off x="2148853" y="4335053"/>
                  <a:ext cx="120960" cy="619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3" name="Ink 12">
                  <a:extLst>
                    <a:ext uri="{FF2B5EF4-FFF2-40B4-BE49-F238E27FC236}">
                      <a16:creationId xmlns:a16="http://schemas.microsoft.com/office/drawing/2014/main" id="{21BF2E57-BAA7-E043-9343-8B30C7000AC9}"/>
                    </a:ext>
                  </a:extLst>
                </p14:cNvPr>
                <p14:cNvContentPartPr/>
                <p14:nvPr/>
              </p14:nvContentPartPr>
              <p14:xfrm>
                <a:off x="2248933" y="4302653"/>
                <a:ext cx="16200" cy="330840"/>
              </p14:xfrm>
            </p:contentPart>
          </mc:Choice>
          <mc:Fallback xmlns="">
            <p:pic>
              <p:nvPicPr>
                <p:cNvPr id="13" name="Ink 12">
                  <a:extLst>
                    <a:ext uri="{FF2B5EF4-FFF2-40B4-BE49-F238E27FC236}">
                      <a16:creationId xmlns:a16="http://schemas.microsoft.com/office/drawing/2014/main" id="{21BF2E57-BAA7-E043-9343-8B30C7000AC9}"/>
                    </a:ext>
                  </a:extLst>
                </p:cNvPr>
                <p:cNvPicPr/>
                <p:nvPr/>
              </p:nvPicPr>
              <p:blipFill>
                <a:blip r:embed="rId16"/>
                <a:stretch>
                  <a:fillRect/>
                </a:stretch>
              </p:blipFill>
              <p:spPr>
                <a:xfrm>
                  <a:off x="2233453" y="4287173"/>
                  <a:ext cx="46800" cy="3614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4" name="Ink 13">
                  <a:extLst>
                    <a:ext uri="{FF2B5EF4-FFF2-40B4-BE49-F238E27FC236}">
                      <a16:creationId xmlns:a16="http://schemas.microsoft.com/office/drawing/2014/main" id="{04BFAEAF-5735-6343-A15C-8B4CF2B8B74C}"/>
                    </a:ext>
                  </a:extLst>
                </p14:cNvPr>
                <p14:cNvContentPartPr/>
                <p14:nvPr/>
              </p14:nvContentPartPr>
              <p14:xfrm>
                <a:off x="2301853" y="4195373"/>
                <a:ext cx="254520" cy="276120"/>
              </p14:xfrm>
            </p:contentPart>
          </mc:Choice>
          <mc:Fallback xmlns="">
            <p:pic>
              <p:nvPicPr>
                <p:cNvPr id="14" name="Ink 13">
                  <a:extLst>
                    <a:ext uri="{FF2B5EF4-FFF2-40B4-BE49-F238E27FC236}">
                      <a16:creationId xmlns:a16="http://schemas.microsoft.com/office/drawing/2014/main" id="{04BFAEAF-5735-6343-A15C-8B4CF2B8B74C}"/>
                    </a:ext>
                  </a:extLst>
                </p:cNvPr>
                <p:cNvPicPr/>
                <p:nvPr/>
              </p:nvPicPr>
              <p:blipFill>
                <a:blip r:embed="rId18"/>
                <a:stretch>
                  <a:fillRect/>
                </a:stretch>
              </p:blipFill>
              <p:spPr>
                <a:xfrm>
                  <a:off x="2286373" y="4180253"/>
                  <a:ext cx="284760" cy="3067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5" name="Ink 14">
                  <a:extLst>
                    <a:ext uri="{FF2B5EF4-FFF2-40B4-BE49-F238E27FC236}">
                      <a16:creationId xmlns:a16="http://schemas.microsoft.com/office/drawing/2014/main" id="{D348B0C5-7441-C649-88ED-3A1FFD541EB8}"/>
                    </a:ext>
                  </a:extLst>
                </p14:cNvPr>
                <p14:cNvContentPartPr/>
                <p14:nvPr/>
              </p14:nvContentPartPr>
              <p14:xfrm>
                <a:off x="2550253" y="4011053"/>
                <a:ext cx="132480" cy="286200"/>
              </p14:xfrm>
            </p:contentPart>
          </mc:Choice>
          <mc:Fallback xmlns="">
            <p:pic>
              <p:nvPicPr>
                <p:cNvPr id="15" name="Ink 14">
                  <a:extLst>
                    <a:ext uri="{FF2B5EF4-FFF2-40B4-BE49-F238E27FC236}">
                      <a16:creationId xmlns:a16="http://schemas.microsoft.com/office/drawing/2014/main" id="{D348B0C5-7441-C649-88ED-3A1FFD541EB8}"/>
                    </a:ext>
                  </a:extLst>
                </p:cNvPr>
                <p:cNvPicPr/>
                <p:nvPr/>
              </p:nvPicPr>
              <p:blipFill>
                <a:blip r:embed="rId20"/>
                <a:stretch>
                  <a:fillRect/>
                </a:stretch>
              </p:blipFill>
              <p:spPr>
                <a:xfrm>
                  <a:off x="2535133" y="3995573"/>
                  <a:ext cx="163080" cy="3164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6" name="Ink 15">
                  <a:extLst>
                    <a:ext uri="{FF2B5EF4-FFF2-40B4-BE49-F238E27FC236}">
                      <a16:creationId xmlns:a16="http://schemas.microsoft.com/office/drawing/2014/main" id="{0C4E9A4C-518C-FA45-8870-1078E165A310}"/>
                    </a:ext>
                  </a:extLst>
                </p14:cNvPr>
                <p14:cNvContentPartPr/>
                <p14:nvPr/>
              </p14:nvContentPartPr>
              <p14:xfrm>
                <a:off x="2873173" y="3941933"/>
                <a:ext cx="100800" cy="206280"/>
              </p14:xfrm>
            </p:contentPart>
          </mc:Choice>
          <mc:Fallback xmlns="">
            <p:pic>
              <p:nvPicPr>
                <p:cNvPr id="16" name="Ink 15">
                  <a:extLst>
                    <a:ext uri="{FF2B5EF4-FFF2-40B4-BE49-F238E27FC236}">
                      <a16:creationId xmlns:a16="http://schemas.microsoft.com/office/drawing/2014/main" id="{0C4E9A4C-518C-FA45-8870-1078E165A310}"/>
                    </a:ext>
                  </a:extLst>
                </p:cNvPr>
                <p:cNvPicPr/>
                <p:nvPr/>
              </p:nvPicPr>
              <p:blipFill>
                <a:blip r:embed="rId22"/>
                <a:stretch>
                  <a:fillRect/>
                </a:stretch>
              </p:blipFill>
              <p:spPr>
                <a:xfrm>
                  <a:off x="2858053" y="3926813"/>
                  <a:ext cx="131400" cy="2365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7" name="Ink 16">
                  <a:extLst>
                    <a:ext uri="{FF2B5EF4-FFF2-40B4-BE49-F238E27FC236}">
                      <a16:creationId xmlns:a16="http://schemas.microsoft.com/office/drawing/2014/main" id="{C10AEEE5-ABB0-7642-8072-C4E3DEDC7FB5}"/>
                    </a:ext>
                  </a:extLst>
                </p14:cNvPr>
                <p14:cNvContentPartPr/>
                <p14:nvPr/>
              </p14:nvContentPartPr>
              <p14:xfrm>
                <a:off x="2952733" y="3709373"/>
                <a:ext cx="164520" cy="360360"/>
              </p14:xfrm>
            </p:contentPart>
          </mc:Choice>
          <mc:Fallback xmlns="">
            <p:pic>
              <p:nvPicPr>
                <p:cNvPr id="17" name="Ink 16">
                  <a:extLst>
                    <a:ext uri="{FF2B5EF4-FFF2-40B4-BE49-F238E27FC236}">
                      <a16:creationId xmlns:a16="http://schemas.microsoft.com/office/drawing/2014/main" id="{C10AEEE5-ABB0-7642-8072-C4E3DEDC7FB5}"/>
                    </a:ext>
                  </a:extLst>
                </p:cNvPr>
                <p:cNvPicPr/>
                <p:nvPr/>
              </p:nvPicPr>
              <p:blipFill>
                <a:blip r:embed="rId24"/>
                <a:stretch>
                  <a:fillRect/>
                </a:stretch>
              </p:blipFill>
              <p:spPr>
                <a:xfrm>
                  <a:off x="2937253" y="3693893"/>
                  <a:ext cx="194760" cy="3906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8" name="Ink 17">
                  <a:extLst>
                    <a:ext uri="{FF2B5EF4-FFF2-40B4-BE49-F238E27FC236}">
                      <a16:creationId xmlns:a16="http://schemas.microsoft.com/office/drawing/2014/main" id="{EC8C2D9F-885A-0249-97ED-D27CAA9643B3}"/>
                    </a:ext>
                  </a:extLst>
                </p14:cNvPr>
                <p14:cNvContentPartPr/>
                <p14:nvPr/>
              </p14:nvContentPartPr>
              <p14:xfrm>
                <a:off x="3174853" y="3700013"/>
                <a:ext cx="233280" cy="226080"/>
              </p14:xfrm>
            </p:contentPart>
          </mc:Choice>
          <mc:Fallback xmlns="">
            <p:pic>
              <p:nvPicPr>
                <p:cNvPr id="18" name="Ink 17">
                  <a:extLst>
                    <a:ext uri="{FF2B5EF4-FFF2-40B4-BE49-F238E27FC236}">
                      <a16:creationId xmlns:a16="http://schemas.microsoft.com/office/drawing/2014/main" id="{EC8C2D9F-885A-0249-97ED-D27CAA9643B3}"/>
                    </a:ext>
                  </a:extLst>
                </p:cNvPr>
                <p:cNvPicPr/>
                <p:nvPr/>
              </p:nvPicPr>
              <p:blipFill>
                <a:blip r:embed="rId26"/>
                <a:stretch>
                  <a:fillRect/>
                </a:stretch>
              </p:blipFill>
              <p:spPr>
                <a:xfrm>
                  <a:off x="3159733" y="3684533"/>
                  <a:ext cx="263520" cy="25668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9" name="Ink 18">
                  <a:extLst>
                    <a:ext uri="{FF2B5EF4-FFF2-40B4-BE49-F238E27FC236}">
                      <a16:creationId xmlns:a16="http://schemas.microsoft.com/office/drawing/2014/main" id="{742B9943-F6EF-554C-AA54-302EAA3735CA}"/>
                    </a:ext>
                  </a:extLst>
                </p14:cNvPr>
                <p14:cNvContentPartPr/>
                <p14:nvPr/>
              </p14:nvContentPartPr>
              <p14:xfrm>
                <a:off x="2741053" y="4439453"/>
                <a:ext cx="307440" cy="246600"/>
              </p14:xfrm>
            </p:contentPart>
          </mc:Choice>
          <mc:Fallback xmlns="">
            <p:pic>
              <p:nvPicPr>
                <p:cNvPr id="19" name="Ink 18">
                  <a:extLst>
                    <a:ext uri="{FF2B5EF4-FFF2-40B4-BE49-F238E27FC236}">
                      <a16:creationId xmlns:a16="http://schemas.microsoft.com/office/drawing/2014/main" id="{742B9943-F6EF-554C-AA54-302EAA3735CA}"/>
                    </a:ext>
                  </a:extLst>
                </p:cNvPr>
                <p:cNvPicPr/>
                <p:nvPr/>
              </p:nvPicPr>
              <p:blipFill>
                <a:blip r:embed="rId28"/>
                <a:stretch>
                  <a:fillRect/>
                </a:stretch>
              </p:blipFill>
              <p:spPr>
                <a:xfrm>
                  <a:off x="2725573" y="4424333"/>
                  <a:ext cx="337680" cy="2772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0" name="Ink 19">
                  <a:extLst>
                    <a:ext uri="{FF2B5EF4-FFF2-40B4-BE49-F238E27FC236}">
                      <a16:creationId xmlns:a16="http://schemas.microsoft.com/office/drawing/2014/main" id="{B9267C44-F88E-E546-851F-6A8BD7E51513}"/>
                    </a:ext>
                  </a:extLst>
                </p14:cNvPr>
                <p14:cNvContentPartPr/>
                <p14:nvPr/>
              </p14:nvContentPartPr>
              <p14:xfrm>
                <a:off x="2994853" y="4296533"/>
                <a:ext cx="74520" cy="222120"/>
              </p14:xfrm>
            </p:contentPart>
          </mc:Choice>
          <mc:Fallback xmlns="">
            <p:pic>
              <p:nvPicPr>
                <p:cNvPr id="20" name="Ink 19">
                  <a:extLst>
                    <a:ext uri="{FF2B5EF4-FFF2-40B4-BE49-F238E27FC236}">
                      <a16:creationId xmlns:a16="http://schemas.microsoft.com/office/drawing/2014/main" id="{B9267C44-F88E-E546-851F-6A8BD7E51513}"/>
                    </a:ext>
                  </a:extLst>
                </p:cNvPr>
                <p:cNvPicPr/>
                <p:nvPr/>
              </p:nvPicPr>
              <p:blipFill>
                <a:blip r:embed="rId30"/>
                <a:stretch>
                  <a:fillRect/>
                </a:stretch>
              </p:blipFill>
              <p:spPr>
                <a:xfrm>
                  <a:off x="2979733" y="4281413"/>
                  <a:ext cx="105120" cy="25236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1" name="Ink 20">
                  <a:extLst>
                    <a:ext uri="{FF2B5EF4-FFF2-40B4-BE49-F238E27FC236}">
                      <a16:creationId xmlns:a16="http://schemas.microsoft.com/office/drawing/2014/main" id="{CBAC5AA5-A3C2-9F4A-AA84-16689E7D6C29}"/>
                    </a:ext>
                  </a:extLst>
                </p14:cNvPr>
                <p14:cNvContentPartPr/>
                <p14:nvPr/>
              </p14:nvContentPartPr>
              <p14:xfrm>
                <a:off x="3121933" y="4233173"/>
                <a:ext cx="216720" cy="206640"/>
              </p14:xfrm>
            </p:contentPart>
          </mc:Choice>
          <mc:Fallback xmlns="">
            <p:pic>
              <p:nvPicPr>
                <p:cNvPr id="21" name="Ink 20">
                  <a:extLst>
                    <a:ext uri="{FF2B5EF4-FFF2-40B4-BE49-F238E27FC236}">
                      <a16:creationId xmlns:a16="http://schemas.microsoft.com/office/drawing/2014/main" id="{CBAC5AA5-A3C2-9F4A-AA84-16689E7D6C29}"/>
                    </a:ext>
                  </a:extLst>
                </p:cNvPr>
                <p:cNvPicPr/>
                <p:nvPr/>
              </p:nvPicPr>
              <p:blipFill>
                <a:blip r:embed="rId32"/>
                <a:stretch>
                  <a:fillRect/>
                </a:stretch>
              </p:blipFill>
              <p:spPr>
                <a:xfrm>
                  <a:off x="3106813" y="4218053"/>
                  <a:ext cx="247320" cy="237240"/>
                </a:xfrm>
                <a:prstGeom prst="rect">
                  <a:avLst/>
                </a:prstGeom>
              </p:spPr>
            </p:pic>
          </mc:Fallback>
        </mc:AlternateContent>
      </p:grpSp>
    </p:spTree>
    <p:extLst>
      <p:ext uri="{BB962C8B-B14F-4D97-AF65-F5344CB8AC3E}">
        <p14:creationId xmlns:p14="http://schemas.microsoft.com/office/powerpoint/2010/main" val="3272693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A59272-F215-DB42-83A9-63CCB65B6015}"/>
              </a:ext>
            </a:extLst>
          </p:cNvPr>
          <p:cNvSpPr>
            <a:spLocks noGrp="1"/>
          </p:cNvSpPr>
          <p:nvPr>
            <p:ph type="title"/>
          </p:nvPr>
        </p:nvSpPr>
        <p:spPr/>
        <p:txBody>
          <a:bodyPr/>
          <a:lstStyle/>
          <a:p>
            <a:r>
              <a:rPr lang="en-US" dirty="0"/>
              <a:t>Attendance!</a:t>
            </a:r>
          </a:p>
        </p:txBody>
      </p:sp>
      <p:sp>
        <p:nvSpPr>
          <p:cNvPr id="3" name="Text Placeholder 2">
            <a:extLst>
              <a:ext uri="{FF2B5EF4-FFF2-40B4-BE49-F238E27FC236}">
                <a16:creationId xmlns:a16="http://schemas.microsoft.com/office/drawing/2014/main" id="{5928D10D-D488-2349-9A10-D5570D1DD120}"/>
              </a:ext>
            </a:extLst>
          </p:cNvPr>
          <p:cNvSpPr>
            <a:spLocks noGrp="1"/>
          </p:cNvSpPr>
          <p:nvPr>
            <p:ph type="body" idx="1"/>
          </p:nvPr>
        </p:nvSpPr>
        <p:spPr/>
        <p:txBody>
          <a:bodyPr/>
          <a:lstStyle/>
          <a:p>
            <a:endParaRPr lang="en-US"/>
          </a:p>
        </p:txBody>
      </p:sp>
      <p:sp>
        <p:nvSpPr>
          <p:cNvPr id="4" name="Date Placeholder 3">
            <a:extLst>
              <a:ext uri="{FF2B5EF4-FFF2-40B4-BE49-F238E27FC236}">
                <a16:creationId xmlns:a16="http://schemas.microsoft.com/office/drawing/2014/main" id="{E2FB31DF-DBA5-4748-900C-E819CEA99A06}"/>
              </a:ext>
            </a:extLst>
          </p:cNvPr>
          <p:cNvSpPr>
            <a:spLocks noGrp="1"/>
          </p:cNvSpPr>
          <p:nvPr>
            <p:ph type="dt" sz="half" idx="10"/>
          </p:nvPr>
        </p:nvSpPr>
        <p:spPr/>
        <p:txBody>
          <a:bodyPr/>
          <a:lstStyle/>
          <a:p>
            <a:fld id="{E09F40C8-ED72-2944-9749-E772D547E131}" type="datetime1">
              <a:rPr lang="en-US" smtClean="0"/>
              <a:t>4/6/21</a:t>
            </a:fld>
            <a:endParaRPr lang="en-US"/>
          </a:p>
        </p:txBody>
      </p:sp>
      <p:sp>
        <p:nvSpPr>
          <p:cNvPr id="5" name="Footer Placeholder 4">
            <a:extLst>
              <a:ext uri="{FF2B5EF4-FFF2-40B4-BE49-F238E27FC236}">
                <a16:creationId xmlns:a16="http://schemas.microsoft.com/office/drawing/2014/main" id="{E5C7320B-F605-B649-AF6F-3ECE1041290A}"/>
              </a:ext>
            </a:extLst>
          </p:cNvPr>
          <p:cNvSpPr>
            <a:spLocks noGrp="1"/>
          </p:cNvSpPr>
          <p:nvPr>
            <p:ph type="ftr" sz="quarter" idx="11"/>
          </p:nvPr>
        </p:nvSpPr>
        <p:spPr/>
        <p:txBody>
          <a:bodyPr/>
          <a:lstStyle/>
          <a:p>
            <a:r>
              <a:rPr lang="en-US"/>
              <a:t>Zulkar Nine (email: mnine@gsu.edu)</a:t>
            </a:r>
          </a:p>
        </p:txBody>
      </p:sp>
      <p:sp>
        <p:nvSpPr>
          <p:cNvPr id="6" name="Slide Number Placeholder 5">
            <a:extLst>
              <a:ext uri="{FF2B5EF4-FFF2-40B4-BE49-F238E27FC236}">
                <a16:creationId xmlns:a16="http://schemas.microsoft.com/office/drawing/2014/main" id="{AF32B3FD-A1F3-B94B-ABD8-77F494AC6BDA}"/>
              </a:ext>
            </a:extLst>
          </p:cNvPr>
          <p:cNvSpPr>
            <a:spLocks noGrp="1"/>
          </p:cNvSpPr>
          <p:nvPr>
            <p:ph type="sldNum" sz="quarter" idx="12"/>
          </p:nvPr>
        </p:nvSpPr>
        <p:spPr/>
        <p:txBody>
          <a:bodyPr/>
          <a:lstStyle/>
          <a:p>
            <a:fld id="{A476FBAE-CF0C-1C4E-80D4-5B54D0817D1F}" type="slidenum">
              <a:rPr lang="en-US" smtClean="0"/>
              <a:t>4</a:t>
            </a:fld>
            <a:endParaRPr lang="en-US"/>
          </a:p>
        </p:txBody>
      </p:sp>
    </p:spTree>
    <p:extLst>
      <p:ext uri="{BB962C8B-B14F-4D97-AF65-F5344CB8AC3E}">
        <p14:creationId xmlns:p14="http://schemas.microsoft.com/office/powerpoint/2010/main" val="8232969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F0D7AF-9D61-8945-B0C1-EC6226A7B1B6}"/>
              </a:ext>
            </a:extLst>
          </p:cNvPr>
          <p:cNvSpPr>
            <a:spLocks noGrp="1"/>
          </p:cNvSpPr>
          <p:nvPr>
            <p:ph type="title"/>
          </p:nvPr>
        </p:nvSpPr>
        <p:spPr/>
        <p:txBody>
          <a:bodyPr/>
          <a:lstStyle/>
          <a:p>
            <a:r>
              <a:rPr lang="en-US" dirty="0"/>
              <a:t>Lab Work 12 Instructions</a:t>
            </a:r>
          </a:p>
        </p:txBody>
      </p:sp>
      <p:sp>
        <p:nvSpPr>
          <p:cNvPr id="3" name="Content Placeholder 2">
            <a:extLst>
              <a:ext uri="{FF2B5EF4-FFF2-40B4-BE49-F238E27FC236}">
                <a16:creationId xmlns:a16="http://schemas.microsoft.com/office/drawing/2014/main" id="{812DB7B5-A42C-C047-B078-BA281AEDAD32}"/>
              </a:ext>
            </a:extLst>
          </p:cNvPr>
          <p:cNvSpPr>
            <a:spLocks noGrp="1"/>
          </p:cNvSpPr>
          <p:nvPr>
            <p:ph idx="1"/>
          </p:nvPr>
        </p:nvSpPr>
        <p:spPr/>
        <p:txBody>
          <a:bodyPr/>
          <a:lstStyle/>
          <a:p>
            <a:r>
              <a:rPr lang="en-US" dirty="0">
                <a:highlight>
                  <a:srgbClr val="FFFF00"/>
                </a:highlight>
              </a:rPr>
              <a:t>Lab 12 : </a:t>
            </a:r>
            <a:r>
              <a:rPr lang="en-US" sz="2400" dirty="0">
                <a:solidFill>
                  <a:srgbClr val="FF0000"/>
                </a:solidFill>
                <a:highlight>
                  <a:srgbClr val="FFFF00"/>
                </a:highlight>
              </a:rPr>
              <a:t>Expression evaluation</a:t>
            </a:r>
            <a:endParaRPr lang="en-US" dirty="0">
              <a:solidFill>
                <a:srgbClr val="FF0000"/>
              </a:solidFill>
              <a:highlight>
                <a:srgbClr val="FFFF00"/>
              </a:highlight>
            </a:endParaRPr>
          </a:p>
          <a:p>
            <a:pPr marL="0" indent="0">
              <a:buNone/>
            </a:pPr>
            <a:endParaRPr lang="en-US" dirty="0">
              <a:highlight>
                <a:srgbClr val="FFFF00"/>
              </a:highlight>
            </a:endParaRPr>
          </a:p>
          <a:p>
            <a:pPr marL="0" indent="0">
              <a:buNone/>
            </a:pPr>
            <a:endParaRPr lang="en-US" dirty="0">
              <a:solidFill>
                <a:srgbClr val="FF0000"/>
              </a:solidFill>
            </a:endParaRPr>
          </a:p>
          <a:p>
            <a:pPr marL="0" indent="0">
              <a:buNone/>
            </a:pPr>
            <a:endParaRPr lang="en-US" dirty="0">
              <a:solidFill>
                <a:srgbClr val="FF0000"/>
              </a:solidFill>
            </a:endParaRPr>
          </a:p>
          <a:p>
            <a:pPr marL="0" indent="0">
              <a:buNone/>
            </a:pPr>
            <a:r>
              <a:rPr lang="en-US" dirty="0">
                <a:solidFill>
                  <a:srgbClr val="FF0000"/>
                </a:solidFill>
              </a:rPr>
              <a:t>Due Date: 04/16/21   11:59 PM</a:t>
            </a:r>
          </a:p>
          <a:p>
            <a:pPr marL="0" indent="0">
              <a:buNone/>
            </a:pPr>
            <a:endParaRPr lang="en-US" dirty="0"/>
          </a:p>
        </p:txBody>
      </p:sp>
      <p:sp>
        <p:nvSpPr>
          <p:cNvPr id="4" name="Date Placeholder 3">
            <a:extLst>
              <a:ext uri="{FF2B5EF4-FFF2-40B4-BE49-F238E27FC236}">
                <a16:creationId xmlns:a16="http://schemas.microsoft.com/office/drawing/2014/main" id="{F61A6EB9-4ECD-6245-86FE-FC566FC7FF1D}"/>
              </a:ext>
            </a:extLst>
          </p:cNvPr>
          <p:cNvSpPr>
            <a:spLocks noGrp="1"/>
          </p:cNvSpPr>
          <p:nvPr>
            <p:ph type="dt" sz="half" idx="10"/>
          </p:nvPr>
        </p:nvSpPr>
        <p:spPr/>
        <p:txBody>
          <a:bodyPr/>
          <a:lstStyle/>
          <a:p>
            <a:fld id="{84C1A3FF-43CD-5347-98AF-7CD3DDB5044C}" type="datetime1">
              <a:rPr lang="en-US" smtClean="0"/>
              <a:t>4/6/21</a:t>
            </a:fld>
            <a:endParaRPr lang="en-US" dirty="0"/>
          </a:p>
        </p:txBody>
      </p:sp>
      <p:sp>
        <p:nvSpPr>
          <p:cNvPr id="5" name="Footer Placeholder 4">
            <a:extLst>
              <a:ext uri="{FF2B5EF4-FFF2-40B4-BE49-F238E27FC236}">
                <a16:creationId xmlns:a16="http://schemas.microsoft.com/office/drawing/2014/main" id="{C3F2D606-836F-D742-A79F-284F3B057214}"/>
              </a:ext>
            </a:extLst>
          </p:cNvPr>
          <p:cNvSpPr>
            <a:spLocks noGrp="1"/>
          </p:cNvSpPr>
          <p:nvPr>
            <p:ph type="ftr" sz="quarter" idx="11"/>
          </p:nvPr>
        </p:nvSpPr>
        <p:spPr/>
        <p:txBody>
          <a:bodyPr/>
          <a:lstStyle/>
          <a:p>
            <a:r>
              <a:rPr lang="en-US"/>
              <a:t>Zulkar Nine (email: mnine@gsu.edu)</a:t>
            </a:r>
            <a:endParaRPr lang="en-US" dirty="0"/>
          </a:p>
        </p:txBody>
      </p:sp>
      <p:sp>
        <p:nvSpPr>
          <p:cNvPr id="6" name="Slide Number Placeholder 5">
            <a:extLst>
              <a:ext uri="{FF2B5EF4-FFF2-40B4-BE49-F238E27FC236}">
                <a16:creationId xmlns:a16="http://schemas.microsoft.com/office/drawing/2014/main" id="{9BDA9E8B-92E8-BB47-A2FE-4BE6B960155F}"/>
              </a:ext>
            </a:extLst>
          </p:cNvPr>
          <p:cNvSpPr>
            <a:spLocks noGrp="1"/>
          </p:cNvSpPr>
          <p:nvPr>
            <p:ph type="sldNum" sz="quarter" idx="12"/>
          </p:nvPr>
        </p:nvSpPr>
        <p:spPr/>
        <p:txBody>
          <a:bodyPr/>
          <a:lstStyle/>
          <a:p>
            <a:fld id="{A476FBAE-CF0C-1C4E-80D4-5B54D0817D1F}" type="slidenum">
              <a:rPr lang="en-US" smtClean="0"/>
              <a:t>5</a:t>
            </a:fld>
            <a:endParaRPr lang="en-US"/>
          </a:p>
        </p:txBody>
      </p:sp>
    </p:spTree>
    <p:extLst>
      <p:ext uri="{BB962C8B-B14F-4D97-AF65-F5344CB8AC3E}">
        <p14:creationId xmlns:p14="http://schemas.microsoft.com/office/powerpoint/2010/main" val="21166098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58F065-54A7-724A-9965-189AA64F8A06}"/>
              </a:ext>
            </a:extLst>
          </p:cNvPr>
          <p:cNvSpPr>
            <a:spLocks noGrp="1"/>
          </p:cNvSpPr>
          <p:nvPr>
            <p:ph type="title"/>
          </p:nvPr>
        </p:nvSpPr>
        <p:spPr/>
        <p:txBody>
          <a:bodyPr/>
          <a:lstStyle/>
          <a:p>
            <a:r>
              <a:rPr lang="en-US" dirty="0"/>
              <a:t>Plan early …</a:t>
            </a:r>
          </a:p>
        </p:txBody>
      </p:sp>
      <p:sp>
        <p:nvSpPr>
          <p:cNvPr id="3" name="Content Placeholder 2">
            <a:extLst>
              <a:ext uri="{FF2B5EF4-FFF2-40B4-BE49-F238E27FC236}">
                <a16:creationId xmlns:a16="http://schemas.microsoft.com/office/drawing/2014/main" id="{6C7D4766-B299-5041-869A-DAD3D28021EF}"/>
              </a:ext>
            </a:extLst>
          </p:cNvPr>
          <p:cNvSpPr>
            <a:spLocks noGrp="1"/>
          </p:cNvSpPr>
          <p:nvPr>
            <p:ph idx="1"/>
          </p:nvPr>
        </p:nvSpPr>
        <p:spPr/>
        <p:txBody>
          <a:bodyPr/>
          <a:lstStyle/>
          <a:p>
            <a:r>
              <a:rPr lang="en-US" dirty="0"/>
              <a:t>You have one week time to submit the lab</a:t>
            </a:r>
          </a:p>
          <a:p>
            <a:r>
              <a:rPr lang="en-US" dirty="0"/>
              <a:t>Start early</a:t>
            </a:r>
          </a:p>
          <a:p>
            <a:r>
              <a:rPr lang="en-US" dirty="0"/>
              <a:t>If you have issues </a:t>
            </a:r>
          </a:p>
          <a:p>
            <a:pPr lvl="1"/>
            <a:r>
              <a:rPr lang="en-US" dirty="0"/>
              <a:t>Email TA or instructor</a:t>
            </a:r>
          </a:p>
          <a:p>
            <a:pPr lvl="1"/>
            <a:r>
              <a:rPr lang="en-US" dirty="0"/>
              <a:t>Stop by during office hours</a:t>
            </a:r>
          </a:p>
          <a:p>
            <a:r>
              <a:rPr lang="en-US" dirty="0"/>
              <a:t>Start working </a:t>
            </a:r>
            <a:r>
              <a:rPr lang="en-US" dirty="0">
                <a:solidFill>
                  <a:srgbClr val="FF0000"/>
                </a:solidFill>
              </a:rPr>
              <a:t>at the last moment </a:t>
            </a:r>
            <a:r>
              <a:rPr lang="en-US" dirty="0"/>
              <a:t>is not a good idea.</a:t>
            </a:r>
          </a:p>
          <a:p>
            <a:endParaRPr lang="en-US" dirty="0"/>
          </a:p>
          <a:p>
            <a:r>
              <a:rPr lang="en-US" dirty="0" err="1"/>
              <a:t>AppendixA</a:t>
            </a:r>
            <a:r>
              <a:rPr lang="en-US" dirty="0"/>
              <a:t> shows how to check memory data and Appendix B shows how to create a new project.</a:t>
            </a:r>
          </a:p>
          <a:p>
            <a:pPr lvl="1"/>
            <a:endParaRPr lang="en-US" dirty="0"/>
          </a:p>
          <a:p>
            <a:endParaRPr lang="en-US" dirty="0"/>
          </a:p>
          <a:p>
            <a:endParaRPr lang="en-US" dirty="0"/>
          </a:p>
        </p:txBody>
      </p:sp>
      <p:sp>
        <p:nvSpPr>
          <p:cNvPr id="4" name="Date Placeholder 3">
            <a:extLst>
              <a:ext uri="{FF2B5EF4-FFF2-40B4-BE49-F238E27FC236}">
                <a16:creationId xmlns:a16="http://schemas.microsoft.com/office/drawing/2014/main" id="{F1424983-6921-6C4B-807A-49B134084F43}"/>
              </a:ext>
            </a:extLst>
          </p:cNvPr>
          <p:cNvSpPr>
            <a:spLocks noGrp="1"/>
          </p:cNvSpPr>
          <p:nvPr>
            <p:ph type="dt" sz="half" idx="10"/>
          </p:nvPr>
        </p:nvSpPr>
        <p:spPr/>
        <p:txBody>
          <a:bodyPr/>
          <a:lstStyle/>
          <a:p>
            <a:fld id="{84C1A3FF-43CD-5347-98AF-7CD3DDB5044C}" type="datetime1">
              <a:rPr lang="en-US" smtClean="0"/>
              <a:t>4/6/21</a:t>
            </a:fld>
            <a:endParaRPr lang="en-US" dirty="0"/>
          </a:p>
        </p:txBody>
      </p:sp>
      <p:sp>
        <p:nvSpPr>
          <p:cNvPr id="5" name="Footer Placeholder 4">
            <a:extLst>
              <a:ext uri="{FF2B5EF4-FFF2-40B4-BE49-F238E27FC236}">
                <a16:creationId xmlns:a16="http://schemas.microsoft.com/office/drawing/2014/main" id="{C6CA01F5-041A-9044-BDC6-DFEFB741D3BA}"/>
              </a:ext>
            </a:extLst>
          </p:cNvPr>
          <p:cNvSpPr>
            <a:spLocks noGrp="1"/>
          </p:cNvSpPr>
          <p:nvPr>
            <p:ph type="ftr" sz="quarter" idx="11"/>
          </p:nvPr>
        </p:nvSpPr>
        <p:spPr/>
        <p:txBody>
          <a:bodyPr/>
          <a:lstStyle/>
          <a:p>
            <a:r>
              <a:rPr lang="en-US"/>
              <a:t>Zulkar Nine (email: mnine@gsu.edu)</a:t>
            </a:r>
            <a:endParaRPr lang="en-US" dirty="0"/>
          </a:p>
        </p:txBody>
      </p:sp>
      <p:sp>
        <p:nvSpPr>
          <p:cNvPr id="6" name="Slide Number Placeholder 5">
            <a:extLst>
              <a:ext uri="{FF2B5EF4-FFF2-40B4-BE49-F238E27FC236}">
                <a16:creationId xmlns:a16="http://schemas.microsoft.com/office/drawing/2014/main" id="{99708CB7-BD04-144B-9BBC-44E9473D33BA}"/>
              </a:ext>
            </a:extLst>
          </p:cNvPr>
          <p:cNvSpPr>
            <a:spLocks noGrp="1"/>
          </p:cNvSpPr>
          <p:nvPr>
            <p:ph type="sldNum" sz="quarter" idx="12"/>
          </p:nvPr>
        </p:nvSpPr>
        <p:spPr/>
        <p:txBody>
          <a:bodyPr/>
          <a:lstStyle/>
          <a:p>
            <a:fld id="{A476FBAE-CF0C-1C4E-80D4-5B54D0817D1F}" type="slidenum">
              <a:rPr lang="en-US" smtClean="0"/>
              <a:t>6</a:t>
            </a:fld>
            <a:endParaRPr lang="en-US"/>
          </a:p>
        </p:txBody>
      </p:sp>
    </p:spTree>
    <p:extLst>
      <p:ext uri="{BB962C8B-B14F-4D97-AF65-F5344CB8AC3E}">
        <p14:creationId xmlns:p14="http://schemas.microsoft.com/office/powerpoint/2010/main" val="1726327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B24B9-9C1F-C546-8F6C-5213B7A9C937}"/>
              </a:ext>
            </a:extLst>
          </p:cNvPr>
          <p:cNvSpPr>
            <a:spLocks noGrp="1"/>
          </p:cNvSpPr>
          <p:nvPr>
            <p:ph type="title"/>
          </p:nvPr>
        </p:nvSpPr>
        <p:spPr/>
        <p:txBody>
          <a:bodyPr/>
          <a:lstStyle/>
          <a:p>
            <a:r>
              <a:rPr lang="en-US" dirty="0"/>
              <a:t>Problems in this lab</a:t>
            </a:r>
          </a:p>
        </p:txBody>
      </p:sp>
      <p:sp>
        <p:nvSpPr>
          <p:cNvPr id="3" name="Content Placeholder 2">
            <a:extLst>
              <a:ext uri="{FF2B5EF4-FFF2-40B4-BE49-F238E27FC236}">
                <a16:creationId xmlns:a16="http://schemas.microsoft.com/office/drawing/2014/main" id="{AFEF9F11-ADC8-F24F-97B4-5C3F438190D0}"/>
              </a:ext>
            </a:extLst>
          </p:cNvPr>
          <p:cNvSpPr>
            <a:spLocks noGrp="1"/>
          </p:cNvSpPr>
          <p:nvPr>
            <p:ph idx="1"/>
          </p:nvPr>
        </p:nvSpPr>
        <p:spPr/>
        <p:txBody>
          <a:bodyPr/>
          <a:lstStyle/>
          <a:p>
            <a:r>
              <a:rPr lang="en-US" dirty="0"/>
              <a:t>You might see similar questions in the quizzes and exam. </a:t>
            </a:r>
          </a:p>
          <a:p>
            <a:r>
              <a:rPr lang="en-US" dirty="0"/>
              <a:t>During the exam you might need solve similar problems without visual studio. </a:t>
            </a:r>
          </a:p>
          <a:p>
            <a:endParaRPr lang="en-US" dirty="0"/>
          </a:p>
        </p:txBody>
      </p:sp>
      <p:sp>
        <p:nvSpPr>
          <p:cNvPr id="4" name="Date Placeholder 3">
            <a:extLst>
              <a:ext uri="{FF2B5EF4-FFF2-40B4-BE49-F238E27FC236}">
                <a16:creationId xmlns:a16="http://schemas.microsoft.com/office/drawing/2014/main" id="{14F67B5C-EDE8-F648-8B14-BED1F0ABB0B9}"/>
              </a:ext>
            </a:extLst>
          </p:cNvPr>
          <p:cNvSpPr>
            <a:spLocks noGrp="1"/>
          </p:cNvSpPr>
          <p:nvPr>
            <p:ph type="dt" sz="half" idx="10"/>
          </p:nvPr>
        </p:nvSpPr>
        <p:spPr/>
        <p:txBody>
          <a:bodyPr/>
          <a:lstStyle/>
          <a:p>
            <a:fld id="{84C1A3FF-43CD-5347-98AF-7CD3DDB5044C}" type="datetime1">
              <a:rPr lang="en-US" smtClean="0"/>
              <a:t>4/6/21</a:t>
            </a:fld>
            <a:endParaRPr lang="en-US" dirty="0"/>
          </a:p>
        </p:txBody>
      </p:sp>
      <p:sp>
        <p:nvSpPr>
          <p:cNvPr id="5" name="Footer Placeholder 4">
            <a:extLst>
              <a:ext uri="{FF2B5EF4-FFF2-40B4-BE49-F238E27FC236}">
                <a16:creationId xmlns:a16="http://schemas.microsoft.com/office/drawing/2014/main" id="{55C4BEEE-7527-3748-A3CE-05F3AF30C9CE}"/>
              </a:ext>
            </a:extLst>
          </p:cNvPr>
          <p:cNvSpPr>
            <a:spLocks noGrp="1"/>
          </p:cNvSpPr>
          <p:nvPr>
            <p:ph type="ftr" sz="quarter" idx="11"/>
          </p:nvPr>
        </p:nvSpPr>
        <p:spPr/>
        <p:txBody>
          <a:bodyPr/>
          <a:lstStyle/>
          <a:p>
            <a:r>
              <a:rPr lang="en-US"/>
              <a:t>Zulkar Nine (email: mnine@gsu.edu)</a:t>
            </a:r>
            <a:endParaRPr lang="en-US" dirty="0"/>
          </a:p>
        </p:txBody>
      </p:sp>
      <p:sp>
        <p:nvSpPr>
          <p:cNvPr id="6" name="Slide Number Placeholder 5">
            <a:extLst>
              <a:ext uri="{FF2B5EF4-FFF2-40B4-BE49-F238E27FC236}">
                <a16:creationId xmlns:a16="http://schemas.microsoft.com/office/drawing/2014/main" id="{609F32F0-EC27-EE47-BC97-1A7D90D4D4B4}"/>
              </a:ext>
            </a:extLst>
          </p:cNvPr>
          <p:cNvSpPr>
            <a:spLocks noGrp="1"/>
          </p:cNvSpPr>
          <p:nvPr>
            <p:ph type="sldNum" sz="quarter" idx="12"/>
          </p:nvPr>
        </p:nvSpPr>
        <p:spPr/>
        <p:txBody>
          <a:bodyPr/>
          <a:lstStyle/>
          <a:p>
            <a:fld id="{A476FBAE-CF0C-1C4E-80D4-5B54D0817D1F}" type="slidenum">
              <a:rPr lang="en-US" smtClean="0"/>
              <a:t>7</a:t>
            </a:fld>
            <a:endParaRPr lang="en-US"/>
          </a:p>
        </p:txBody>
      </p:sp>
    </p:spTree>
    <p:extLst>
      <p:ext uri="{BB962C8B-B14F-4D97-AF65-F5344CB8AC3E}">
        <p14:creationId xmlns:p14="http://schemas.microsoft.com/office/powerpoint/2010/main" val="23278400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7" name="Slide Number Placeholder 4"/>
          <p:cNvSpPr>
            <a:spLocks noGrp="1"/>
          </p:cNvSpPr>
          <p:nvPr>
            <p:ph type="sldNum" sz="quarter" idx="11"/>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hangingPunct="0">
              <a:spcBef>
                <a:spcPct val="20000"/>
              </a:spcBef>
              <a:buClr>
                <a:schemeClr val="tx1"/>
              </a:buClr>
              <a:buChar char="•"/>
              <a:defRPr sz="2400">
                <a:solidFill>
                  <a:schemeClr val="tx1"/>
                </a:solidFill>
                <a:latin typeface="Arial" charset="0"/>
              </a:defRPr>
            </a:lvl1pPr>
            <a:lvl2pPr marL="742950" indent="-285750" eaLnBrk="0" hangingPunct="0">
              <a:spcBef>
                <a:spcPct val="20000"/>
              </a:spcBef>
              <a:buClr>
                <a:schemeClr val="tx1"/>
              </a:buClr>
              <a:buChar char="•"/>
              <a:defRPr sz="2200">
                <a:solidFill>
                  <a:schemeClr val="tx1"/>
                </a:solidFill>
                <a:latin typeface="Arial" charset="0"/>
              </a:defRPr>
            </a:lvl2pPr>
            <a:lvl3pPr marL="1143000" indent="-228600" eaLnBrk="0" hangingPunct="0">
              <a:spcBef>
                <a:spcPct val="20000"/>
              </a:spcBef>
              <a:buClr>
                <a:schemeClr val="tx1"/>
              </a:buClr>
              <a:buChar char="•"/>
              <a:defRPr sz="2000">
                <a:solidFill>
                  <a:schemeClr val="tx1"/>
                </a:solidFill>
                <a:latin typeface="Arial" charset="0"/>
              </a:defRPr>
            </a:lvl3pPr>
            <a:lvl4pPr marL="1600200" indent="-228600" eaLnBrk="0" hangingPunct="0">
              <a:spcBef>
                <a:spcPct val="20000"/>
              </a:spcBef>
              <a:buClr>
                <a:schemeClr val="tx1"/>
              </a:buClr>
              <a:buChar char="–"/>
              <a:defRPr sz="2000">
                <a:solidFill>
                  <a:schemeClr val="tx1"/>
                </a:solidFill>
                <a:latin typeface="Times New Roman" charset="0"/>
              </a:defRPr>
            </a:lvl4pPr>
            <a:lvl5pPr marL="2057400" indent="-228600" eaLnBrk="0" hangingPunct="0">
              <a:spcBef>
                <a:spcPct val="20000"/>
              </a:spcBef>
              <a:buClr>
                <a:schemeClr val="accent1"/>
              </a:buClr>
              <a:buChar char="•"/>
              <a:defRPr sz="2000">
                <a:solidFill>
                  <a:schemeClr val="tx1"/>
                </a:solidFill>
                <a:latin typeface="Times New Roman" charset="0"/>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charset="0"/>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charset="0"/>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charset="0"/>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charset="0"/>
              </a:defRPr>
            </a:lvl9pPr>
          </a:lstStyle>
          <a:p>
            <a:pPr eaLnBrk="1" hangingPunct="1">
              <a:spcBef>
                <a:spcPct val="0"/>
              </a:spcBef>
              <a:buClrTx/>
              <a:buFontTx/>
              <a:buNone/>
              <a:defRPr/>
            </a:pPr>
            <a:fld id="{A494F787-9AC7-1B42-B667-3C72ED4E9CE4}" type="slidenum">
              <a:rPr lang="en-US" altLang="en-US" sz="1600">
                <a:latin typeface="Times New Roman" charset="0"/>
              </a:rPr>
              <a:pPr eaLnBrk="1" hangingPunct="1">
                <a:spcBef>
                  <a:spcPct val="0"/>
                </a:spcBef>
                <a:buClrTx/>
                <a:buFontTx/>
                <a:buNone/>
                <a:defRPr/>
              </a:pPr>
              <a:t>8</a:t>
            </a:fld>
            <a:endParaRPr lang="en-US" altLang="en-US" sz="1600">
              <a:latin typeface="Times New Roman" charset="0"/>
            </a:endParaRPr>
          </a:p>
        </p:txBody>
      </p:sp>
      <p:sp>
        <p:nvSpPr>
          <p:cNvPr id="98306" name="Rectangle 2"/>
          <p:cNvSpPr>
            <a:spLocks noGrp="1" noChangeArrowheads="1"/>
          </p:cNvSpPr>
          <p:nvPr>
            <p:ph type="title"/>
          </p:nvPr>
        </p:nvSpPr>
        <p:spPr/>
        <p:txBody>
          <a:bodyPr>
            <a:normAutofit/>
          </a:bodyPr>
          <a:lstStyle/>
          <a:p>
            <a:pPr eaLnBrk="1" hangingPunct="1">
              <a:defRPr/>
            </a:pPr>
            <a:r>
              <a:rPr lang="en-US" altLang="en-US" sz="4000" b="1" dirty="0">
                <a:solidFill>
                  <a:srgbClr val="3952DF"/>
                </a:solidFill>
              </a:rPr>
              <a:t>MUL</a:t>
            </a:r>
            <a:r>
              <a:rPr lang="en-US" altLang="en-US" sz="4000" dirty="0"/>
              <a:t> Instruction</a:t>
            </a:r>
          </a:p>
        </p:txBody>
      </p:sp>
      <p:sp>
        <p:nvSpPr>
          <p:cNvPr id="36869" name="Rectangle 3"/>
          <p:cNvSpPr>
            <a:spLocks noGrp="1" noChangeArrowheads="1"/>
          </p:cNvSpPr>
          <p:nvPr>
            <p:ph type="body" idx="1"/>
          </p:nvPr>
        </p:nvSpPr>
        <p:spPr>
          <a:xfrm>
            <a:off x="1295400" y="1955800"/>
            <a:ext cx="9860280" cy="2438400"/>
          </a:xfrm>
        </p:spPr>
        <p:txBody>
          <a:bodyPr>
            <a:normAutofit/>
          </a:bodyPr>
          <a:lstStyle/>
          <a:p>
            <a:pPr eaLnBrk="1" hangingPunct="1">
              <a:buFont typeface="Arial" charset="0"/>
              <a:buChar char="•"/>
              <a:defRPr/>
            </a:pPr>
            <a:r>
              <a:rPr lang="en-US" altLang="en-US" dirty="0"/>
              <a:t> In 32-bit mode, </a:t>
            </a:r>
            <a:r>
              <a:rPr lang="en-US" altLang="en-US" dirty="0">
                <a:solidFill>
                  <a:srgbClr val="3952DF"/>
                </a:solidFill>
              </a:rPr>
              <a:t>MUL</a:t>
            </a:r>
            <a:r>
              <a:rPr lang="en-US" altLang="en-US" dirty="0"/>
              <a:t> (</a:t>
            </a:r>
            <a:r>
              <a:rPr lang="en-US" altLang="en-US" dirty="0">
                <a:solidFill>
                  <a:srgbClr val="C00000"/>
                </a:solidFill>
              </a:rPr>
              <a:t>unsigned</a:t>
            </a:r>
            <a:r>
              <a:rPr lang="en-US" altLang="en-US" dirty="0"/>
              <a:t> multiply) instruction </a:t>
            </a:r>
            <a:r>
              <a:rPr lang="en-US" altLang="en-US" b="1" u="sng" dirty="0"/>
              <a:t>multiplies</a:t>
            </a:r>
            <a:r>
              <a:rPr lang="en-US" altLang="en-US" dirty="0"/>
              <a:t> an </a:t>
            </a:r>
            <a:r>
              <a:rPr lang="en-US" altLang="en-US" dirty="0">
                <a:solidFill>
                  <a:srgbClr val="3952DF"/>
                </a:solidFill>
              </a:rPr>
              <a:t>8-, 16-, or 32-bit </a:t>
            </a:r>
            <a:r>
              <a:rPr lang="en-US" altLang="en-US" dirty="0"/>
              <a:t>operand </a:t>
            </a:r>
            <a:r>
              <a:rPr lang="en-US" altLang="en-US" b="1" u="sng" dirty="0">
                <a:solidFill>
                  <a:srgbClr val="FF0000"/>
                </a:solidFill>
              </a:rPr>
              <a:t>by</a:t>
            </a:r>
            <a:r>
              <a:rPr lang="en-US" altLang="en-US" dirty="0"/>
              <a:t> either </a:t>
            </a:r>
            <a:r>
              <a:rPr lang="en-US" altLang="en-US" dirty="0">
                <a:solidFill>
                  <a:srgbClr val="3952DF"/>
                </a:solidFill>
              </a:rPr>
              <a:t>AL, AX, or EAX</a:t>
            </a:r>
            <a:r>
              <a:rPr lang="en-US" altLang="en-US" dirty="0"/>
              <a:t>.</a:t>
            </a:r>
          </a:p>
          <a:p>
            <a:pPr eaLnBrk="1" hangingPunct="1">
              <a:buFont typeface="Arial" charset="0"/>
              <a:buChar char="•"/>
              <a:defRPr/>
            </a:pPr>
            <a:r>
              <a:rPr lang="en-US" altLang="en-US" dirty="0"/>
              <a:t> The instruction formats are:</a:t>
            </a:r>
          </a:p>
        </p:txBody>
      </p:sp>
      <p:pic>
        <p:nvPicPr>
          <p:cNvPr id="6" name="Picture 5"/>
          <p:cNvPicPr>
            <a:picLocks noChangeAspect="1"/>
          </p:cNvPicPr>
          <p:nvPr/>
        </p:nvPicPr>
        <p:blipFill>
          <a:blip r:embed="rId3">
            <a:duotone>
              <a:prstClr val="black"/>
              <a:srgbClr val="D9C3A5">
                <a:tint val="50000"/>
                <a:satMod val="180000"/>
              </a:srgbClr>
            </a:duotone>
          </a:blip>
          <a:stretch>
            <a:fillRect/>
          </a:stretch>
        </p:blipFill>
        <p:spPr>
          <a:xfrm>
            <a:off x="4002087" y="4879677"/>
            <a:ext cx="2095500" cy="1003300"/>
          </a:xfrm>
          <a:prstGeom prst="rect">
            <a:avLst/>
          </a:prstGeom>
        </p:spPr>
      </p:pic>
      <p:pic>
        <p:nvPicPr>
          <p:cNvPr id="16" name="Picture 15"/>
          <p:cNvPicPr>
            <a:picLocks noChangeAspect="1"/>
          </p:cNvPicPr>
          <p:nvPr/>
        </p:nvPicPr>
        <p:blipFill>
          <a:blip r:embed="rId4"/>
          <a:stretch>
            <a:fillRect/>
          </a:stretch>
        </p:blipFill>
        <p:spPr>
          <a:xfrm>
            <a:off x="4063149" y="3191263"/>
            <a:ext cx="3270250" cy="1294268"/>
          </a:xfrm>
          <a:prstGeom prst="rect">
            <a:avLst/>
          </a:prstGeom>
        </p:spPr>
      </p:pic>
      <p:sp>
        <p:nvSpPr>
          <p:cNvPr id="18" name="Right Brace 17"/>
          <p:cNvSpPr/>
          <p:nvPr/>
        </p:nvSpPr>
        <p:spPr>
          <a:xfrm>
            <a:off x="6034087" y="5034072"/>
            <a:ext cx="267551" cy="69850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TextBox 18"/>
          <p:cNvSpPr txBox="1"/>
          <p:nvPr/>
        </p:nvSpPr>
        <p:spPr>
          <a:xfrm>
            <a:off x="6257942" y="5211356"/>
            <a:ext cx="1874744" cy="338554"/>
          </a:xfrm>
          <a:prstGeom prst="rect">
            <a:avLst/>
          </a:prstGeom>
          <a:noFill/>
        </p:spPr>
        <p:txBody>
          <a:bodyPr wrap="none" rtlCol="0">
            <a:spAutoFit/>
          </a:bodyPr>
          <a:lstStyle/>
          <a:p>
            <a:r>
              <a:rPr lang="en-US" sz="1600" b="1">
                <a:solidFill>
                  <a:srgbClr val="00B050"/>
                </a:solidFill>
              </a:rPr>
              <a:t>Multiplier operands</a:t>
            </a:r>
            <a:endParaRPr lang="en-US" sz="1600" b="1" dirty="0">
              <a:solidFill>
                <a:srgbClr val="00B050"/>
              </a:solidFill>
            </a:endParaRPr>
          </a:p>
        </p:txBody>
      </p:sp>
    </p:spTree>
    <p:extLst>
      <p:ext uri="{BB962C8B-B14F-4D97-AF65-F5344CB8AC3E}">
        <p14:creationId xmlns:p14="http://schemas.microsoft.com/office/powerpoint/2010/main" val="41502607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7" name="Slide Number Placeholder 4"/>
          <p:cNvSpPr>
            <a:spLocks noGrp="1"/>
          </p:cNvSpPr>
          <p:nvPr>
            <p:ph type="sldNum" sz="quarter" idx="11"/>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hangingPunct="0">
              <a:spcBef>
                <a:spcPct val="20000"/>
              </a:spcBef>
              <a:buClr>
                <a:schemeClr val="tx1"/>
              </a:buClr>
              <a:buChar char="•"/>
              <a:defRPr sz="2400">
                <a:solidFill>
                  <a:schemeClr val="tx1"/>
                </a:solidFill>
                <a:latin typeface="Arial" charset="0"/>
              </a:defRPr>
            </a:lvl1pPr>
            <a:lvl2pPr marL="742950" indent="-285750" eaLnBrk="0" hangingPunct="0">
              <a:spcBef>
                <a:spcPct val="20000"/>
              </a:spcBef>
              <a:buClr>
                <a:schemeClr val="tx1"/>
              </a:buClr>
              <a:buChar char="•"/>
              <a:defRPr sz="2200">
                <a:solidFill>
                  <a:schemeClr val="tx1"/>
                </a:solidFill>
                <a:latin typeface="Arial" charset="0"/>
              </a:defRPr>
            </a:lvl2pPr>
            <a:lvl3pPr marL="1143000" indent="-228600" eaLnBrk="0" hangingPunct="0">
              <a:spcBef>
                <a:spcPct val="20000"/>
              </a:spcBef>
              <a:buClr>
                <a:schemeClr val="tx1"/>
              </a:buClr>
              <a:buChar char="•"/>
              <a:defRPr sz="2000">
                <a:solidFill>
                  <a:schemeClr val="tx1"/>
                </a:solidFill>
                <a:latin typeface="Arial" charset="0"/>
              </a:defRPr>
            </a:lvl3pPr>
            <a:lvl4pPr marL="1600200" indent="-228600" eaLnBrk="0" hangingPunct="0">
              <a:spcBef>
                <a:spcPct val="20000"/>
              </a:spcBef>
              <a:buClr>
                <a:schemeClr val="tx1"/>
              </a:buClr>
              <a:buChar char="–"/>
              <a:defRPr sz="2000">
                <a:solidFill>
                  <a:schemeClr val="tx1"/>
                </a:solidFill>
                <a:latin typeface="Times New Roman" charset="0"/>
              </a:defRPr>
            </a:lvl4pPr>
            <a:lvl5pPr marL="2057400" indent="-228600" eaLnBrk="0" hangingPunct="0">
              <a:spcBef>
                <a:spcPct val="20000"/>
              </a:spcBef>
              <a:buClr>
                <a:schemeClr val="accent1"/>
              </a:buClr>
              <a:buChar char="•"/>
              <a:defRPr sz="2000">
                <a:solidFill>
                  <a:schemeClr val="tx1"/>
                </a:solidFill>
                <a:latin typeface="Times New Roman" charset="0"/>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charset="0"/>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charset="0"/>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charset="0"/>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charset="0"/>
              </a:defRPr>
            </a:lvl9pPr>
          </a:lstStyle>
          <a:p>
            <a:pPr eaLnBrk="1" hangingPunct="1">
              <a:spcBef>
                <a:spcPct val="0"/>
              </a:spcBef>
              <a:buClrTx/>
              <a:buFontTx/>
              <a:buNone/>
              <a:defRPr/>
            </a:pPr>
            <a:fld id="{A494F787-9AC7-1B42-B667-3C72ED4E9CE4}" type="slidenum">
              <a:rPr lang="en-US" altLang="en-US" sz="1600">
                <a:latin typeface="Times New Roman" charset="0"/>
              </a:rPr>
              <a:pPr eaLnBrk="1" hangingPunct="1">
                <a:spcBef>
                  <a:spcPct val="0"/>
                </a:spcBef>
                <a:buClrTx/>
                <a:buFontTx/>
                <a:buNone/>
                <a:defRPr/>
              </a:pPr>
              <a:t>9</a:t>
            </a:fld>
            <a:endParaRPr lang="en-US" altLang="en-US" sz="1600">
              <a:latin typeface="Times New Roman" charset="0"/>
            </a:endParaRPr>
          </a:p>
        </p:txBody>
      </p:sp>
      <p:sp>
        <p:nvSpPr>
          <p:cNvPr id="98306" name="Rectangle 2"/>
          <p:cNvSpPr>
            <a:spLocks noGrp="1" noChangeArrowheads="1"/>
          </p:cNvSpPr>
          <p:nvPr>
            <p:ph type="title"/>
          </p:nvPr>
        </p:nvSpPr>
        <p:spPr/>
        <p:txBody>
          <a:bodyPr>
            <a:normAutofit/>
          </a:bodyPr>
          <a:lstStyle/>
          <a:p>
            <a:pPr eaLnBrk="1" hangingPunct="1">
              <a:defRPr/>
            </a:pPr>
            <a:r>
              <a:rPr lang="en-US" altLang="en-US" sz="4000" b="1" dirty="0">
                <a:solidFill>
                  <a:srgbClr val="3952DF"/>
                </a:solidFill>
              </a:rPr>
              <a:t>MUL</a:t>
            </a:r>
            <a:r>
              <a:rPr lang="en-US" altLang="en-US" sz="4000" dirty="0">
                <a:solidFill>
                  <a:srgbClr val="3952DF"/>
                </a:solidFill>
              </a:rPr>
              <a:t> </a:t>
            </a:r>
            <a:r>
              <a:rPr lang="en-US" altLang="en-US" sz="4000" dirty="0"/>
              <a:t>Instruction</a:t>
            </a:r>
          </a:p>
        </p:txBody>
      </p:sp>
      <p:sp>
        <p:nvSpPr>
          <p:cNvPr id="36869" name="Rectangle 3"/>
          <p:cNvSpPr>
            <a:spLocks noGrp="1" noChangeArrowheads="1"/>
          </p:cNvSpPr>
          <p:nvPr>
            <p:ph type="body" idx="1"/>
          </p:nvPr>
        </p:nvSpPr>
        <p:spPr>
          <a:xfrm>
            <a:off x="1295400" y="1955800"/>
            <a:ext cx="9860280" cy="2438400"/>
          </a:xfrm>
        </p:spPr>
        <p:txBody>
          <a:bodyPr>
            <a:normAutofit/>
          </a:bodyPr>
          <a:lstStyle/>
          <a:p>
            <a:pPr eaLnBrk="1" hangingPunct="1">
              <a:buFont typeface="Arial" charset="0"/>
              <a:buChar char="•"/>
              <a:defRPr/>
            </a:pPr>
            <a:r>
              <a:rPr lang="en-US" altLang="en-US" dirty="0"/>
              <a:t> The instruction formats are:</a:t>
            </a:r>
          </a:p>
        </p:txBody>
      </p:sp>
      <p:pic>
        <p:nvPicPr>
          <p:cNvPr id="6" name="Picture 5"/>
          <p:cNvPicPr>
            <a:picLocks noChangeAspect="1"/>
          </p:cNvPicPr>
          <p:nvPr/>
        </p:nvPicPr>
        <p:blipFill>
          <a:blip r:embed="rId3"/>
          <a:stretch>
            <a:fillRect/>
          </a:stretch>
        </p:blipFill>
        <p:spPr>
          <a:xfrm>
            <a:off x="4408420" y="1856253"/>
            <a:ext cx="1645659" cy="787922"/>
          </a:xfrm>
          <a:prstGeom prst="rect">
            <a:avLst/>
          </a:prstGeom>
        </p:spPr>
      </p:pic>
      <p:grpSp>
        <p:nvGrpSpPr>
          <p:cNvPr id="17" name="Group 16"/>
          <p:cNvGrpSpPr/>
          <p:nvPr/>
        </p:nvGrpSpPr>
        <p:grpSpPr>
          <a:xfrm>
            <a:off x="2365374" y="2687039"/>
            <a:ext cx="8533109" cy="3459762"/>
            <a:chOff x="3375562" y="2813609"/>
            <a:chExt cx="8195458" cy="3199561"/>
          </a:xfrm>
        </p:grpSpPr>
        <p:pic>
          <p:nvPicPr>
            <p:cNvPr id="36870" name="Picture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75562" y="4051301"/>
              <a:ext cx="5896289" cy="19618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2" name="TextBox 1"/>
            <p:cNvSpPr txBox="1"/>
            <p:nvPr/>
          </p:nvSpPr>
          <p:spPr>
            <a:xfrm>
              <a:off x="3579041" y="4429601"/>
              <a:ext cx="2015558" cy="1547178"/>
            </a:xfrm>
            <a:prstGeom prst="rect">
              <a:avLst/>
            </a:prstGeom>
            <a:noFill/>
            <a:ln>
              <a:solidFill>
                <a:srgbClr val="FF0000"/>
              </a:solidFill>
            </a:ln>
          </p:spPr>
          <p:txBody>
            <a:bodyPr wrap="square" rtlCol="0">
              <a:spAutoFit/>
            </a:bodyPr>
            <a:lstStyle/>
            <a:p>
              <a:endParaRPr lang="en-US" dirty="0"/>
            </a:p>
          </p:txBody>
        </p:sp>
        <p:sp>
          <p:nvSpPr>
            <p:cNvPr id="3" name="Rectangle 2"/>
            <p:cNvSpPr/>
            <p:nvPr/>
          </p:nvSpPr>
          <p:spPr>
            <a:xfrm>
              <a:off x="9533940" y="2813609"/>
              <a:ext cx="2037080" cy="1451609"/>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en-US" sz="1600" dirty="0">
                  <a:solidFill>
                    <a:srgbClr val="2F2A2B"/>
                  </a:solidFill>
                </a:rPr>
                <a:t>Because the </a:t>
              </a:r>
              <a:r>
                <a:rPr lang="en-US" sz="1600" dirty="0">
                  <a:solidFill>
                    <a:srgbClr val="C00000"/>
                  </a:solidFill>
                </a:rPr>
                <a:t>destination operand</a:t>
              </a:r>
              <a:r>
                <a:rPr lang="en-US" sz="1600" dirty="0">
                  <a:solidFill>
                    <a:srgbClr val="2F2A2B"/>
                  </a:solidFill>
                </a:rPr>
                <a:t> is</a:t>
              </a:r>
            </a:p>
            <a:p>
              <a:r>
                <a:rPr lang="en-US" sz="1600" b="1" u="sng" dirty="0">
                  <a:solidFill>
                    <a:srgbClr val="2F2A2B"/>
                  </a:solidFill>
                </a:rPr>
                <a:t>twice the size </a:t>
              </a:r>
              <a:r>
                <a:rPr lang="en-US" sz="1600" dirty="0">
                  <a:solidFill>
                    <a:srgbClr val="2F2A2B"/>
                  </a:solidFill>
                </a:rPr>
                <a:t>of the </a:t>
              </a:r>
              <a:r>
                <a:rPr lang="en-US" sz="1600" dirty="0">
                  <a:solidFill>
                    <a:srgbClr val="3952DF"/>
                  </a:solidFill>
                </a:rPr>
                <a:t>multiplicand and multiplier</a:t>
              </a:r>
              <a:r>
                <a:rPr lang="en-US" sz="1600" dirty="0">
                  <a:solidFill>
                    <a:srgbClr val="2F2A2B"/>
                  </a:solidFill>
                </a:rPr>
                <a:t>, </a:t>
              </a:r>
              <a:r>
                <a:rPr lang="en-US" sz="1600" dirty="0">
                  <a:solidFill>
                    <a:srgbClr val="FF0000"/>
                  </a:solidFill>
                </a:rPr>
                <a:t>overflow</a:t>
              </a:r>
              <a:r>
                <a:rPr lang="en-US" sz="1600" dirty="0">
                  <a:solidFill>
                    <a:srgbClr val="2F2A2B"/>
                  </a:solidFill>
                </a:rPr>
                <a:t> </a:t>
              </a:r>
              <a:r>
                <a:rPr lang="en-US" sz="1600" b="1" dirty="0">
                  <a:solidFill>
                    <a:srgbClr val="00B050"/>
                  </a:solidFill>
                </a:rPr>
                <a:t>cannot occur</a:t>
              </a:r>
              <a:r>
                <a:rPr lang="en-US" sz="1600" dirty="0">
                  <a:solidFill>
                    <a:srgbClr val="2F2A2B"/>
                  </a:solidFill>
                </a:rPr>
                <a:t>.</a:t>
              </a:r>
              <a:endParaRPr lang="en-US" sz="1600" dirty="0">
                <a:solidFill>
                  <a:srgbClr val="2F2A2B"/>
                </a:solidFill>
                <a:effectLst/>
              </a:endParaRPr>
            </a:p>
          </p:txBody>
        </p:sp>
        <p:cxnSp>
          <p:nvCxnSpPr>
            <p:cNvPr id="5" name="Elbow Connector 4"/>
            <p:cNvCxnSpPr/>
            <p:nvPr/>
          </p:nvCxnSpPr>
          <p:spPr>
            <a:xfrm flipV="1">
              <a:off x="8362645" y="4155875"/>
              <a:ext cx="1147577" cy="552173"/>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grpSp>
      <p:pic>
        <p:nvPicPr>
          <p:cNvPr id="16" name="Picture 15"/>
          <p:cNvPicPr>
            <a:picLocks noChangeAspect="1"/>
          </p:cNvPicPr>
          <p:nvPr/>
        </p:nvPicPr>
        <p:blipFill>
          <a:blip r:embed="rId5">
            <a:duotone>
              <a:prstClr val="black"/>
              <a:srgbClr val="D9C3A5">
                <a:tint val="50000"/>
                <a:satMod val="180000"/>
              </a:srgbClr>
            </a:duotone>
          </a:blip>
          <a:stretch>
            <a:fillRect/>
          </a:stretch>
        </p:blipFill>
        <p:spPr>
          <a:xfrm>
            <a:off x="4314825" y="2784150"/>
            <a:ext cx="2615103" cy="1034981"/>
          </a:xfrm>
          <a:prstGeom prst="rect">
            <a:avLst/>
          </a:prstGeom>
        </p:spPr>
      </p:pic>
      <p:sp>
        <p:nvSpPr>
          <p:cNvPr id="18" name="Right Brace 17"/>
          <p:cNvSpPr/>
          <p:nvPr/>
        </p:nvSpPr>
        <p:spPr>
          <a:xfrm>
            <a:off x="6026166" y="1996360"/>
            <a:ext cx="174813" cy="431943"/>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TextBox 18"/>
          <p:cNvSpPr txBox="1"/>
          <p:nvPr/>
        </p:nvSpPr>
        <p:spPr>
          <a:xfrm>
            <a:off x="6290339" y="1936433"/>
            <a:ext cx="1008164" cy="523220"/>
          </a:xfrm>
          <a:prstGeom prst="rect">
            <a:avLst/>
          </a:prstGeom>
          <a:noFill/>
        </p:spPr>
        <p:txBody>
          <a:bodyPr wrap="square" rtlCol="0">
            <a:spAutoFit/>
          </a:bodyPr>
          <a:lstStyle/>
          <a:p>
            <a:r>
              <a:rPr lang="en-US" sz="1400" b="1">
                <a:solidFill>
                  <a:srgbClr val="00B050"/>
                </a:solidFill>
              </a:rPr>
              <a:t>Multiplier operands</a:t>
            </a:r>
            <a:endParaRPr lang="en-US" sz="1400" b="1" dirty="0">
              <a:solidFill>
                <a:srgbClr val="00B050"/>
              </a:solidFill>
            </a:endParaRPr>
          </a:p>
        </p:txBody>
      </p:sp>
      <p:sp>
        <p:nvSpPr>
          <p:cNvPr id="24" name="TextBox 23"/>
          <p:cNvSpPr txBox="1"/>
          <p:nvPr/>
        </p:nvSpPr>
        <p:spPr>
          <a:xfrm>
            <a:off x="6013688" y="4441960"/>
            <a:ext cx="2215898" cy="1673001"/>
          </a:xfrm>
          <a:prstGeom prst="rect">
            <a:avLst/>
          </a:prstGeom>
          <a:noFill/>
          <a:ln>
            <a:solidFill>
              <a:srgbClr val="FF0000"/>
            </a:solidFill>
          </a:ln>
        </p:spPr>
        <p:txBody>
          <a:bodyPr wrap="square" rtlCol="0">
            <a:spAutoFit/>
          </a:bodyPr>
          <a:lstStyle/>
          <a:p>
            <a:endParaRPr lang="en-US" dirty="0"/>
          </a:p>
        </p:txBody>
      </p:sp>
      <p:sp>
        <p:nvSpPr>
          <p:cNvPr id="20" name="Rectangle 19"/>
          <p:cNvSpPr/>
          <p:nvPr/>
        </p:nvSpPr>
        <p:spPr>
          <a:xfrm>
            <a:off x="8752781" y="4788804"/>
            <a:ext cx="2260005" cy="1169551"/>
          </a:xfrm>
          <a:prstGeom prst="rect">
            <a:avLst/>
          </a:prstGeom>
        </p:spPr>
        <p:txBody>
          <a:bodyPr wrap="square">
            <a:spAutoFit/>
          </a:bodyPr>
          <a:lstStyle/>
          <a:p>
            <a:r>
              <a:rPr lang="en-US" sz="1400" b="1" u="sng" dirty="0">
                <a:solidFill>
                  <a:srgbClr val="3952DF"/>
                </a:solidFill>
              </a:rPr>
              <a:t>The colon (:) </a:t>
            </a:r>
            <a:r>
              <a:rPr lang="en-US" sz="1400" dirty="0">
                <a:solidFill>
                  <a:srgbClr val="222222"/>
                </a:solidFill>
              </a:rPr>
              <a:t>means </a:t>
            </a:r>
            <a:r>
              <a:rPr lang="en-US" sz="1400" b="1" dirty="0">
                <a:solidFill>
                  <a:srgbClr val="222222"/>
                </a:solidFill>
              </a:rPr>
              <a:t>concatenation</a:t>
            </a:r>
            <a:r>
              <a:rPr lang="en-US" sz="1400" dirty="0">
                <a:solidFill>
                  <a:srgbClr val="222222"/>
                </a:solidFill>
              </a:rPr>
              <a:t>. This means that </a:t>
            </a:r>
            <a:r>
              <a:rPr lang="en-US" sz="1400" b="1" dirty="0">
                <a:solidFill>
                  <a:srgbClr val="222222"/>
                </a:solidFill>
              </a:rPr>
              <a:t>DX</a:t>
            </a:r>
            <a:r>
              <a:rPr lang="en-US" sz="1400" dirty="0">
                <a:solidFill>
                  <a:srgbClr val="222222"/>
                </a:solidFill>
              </a:rPr>
              <a:t> are the bits 16-31 and </a:t>
            </a:r>
            <a:r>
              <a:rPr lang="en-US" sz="1400" b="1" dirty="0">
                <a:solidFill>
                  <a:srgbClr val="222222"/>
                </a:solidFill>
              </a:rPr>
              <a:t>AX</a:t>
            </a:r>
            <a:r>
              <a:rPr lang="en-US" sz="1400" dirty="0">
                <a:solidFill>
                  <a:srgbClr val="222222"/>
                </a:solidFill>
              </a:rPr>
              <a:t> are bits 0-15 of the input number </a:t>
            </a:r>
            <a:endParaRPr lang="en-US" sz="1400" dirty="0"/>
          </a:p>
        </p:txBody>
      </p:sp>
      <p:sp>
        <p:nvSpPr>
          <p:cNvPr id="28" name="TextBox 27"/>
          <p:cNvSpPr txBox="1"/>
          <p:nvPr/>
        </p:nvSpPr>
        <p:spPr>
          <a:xfrm>
            <a:off x="6966303" y="5411209"/>
            <a:ext cx="99395" cy="154413"/>
          </a:xfrm>
          <a:prstGeom prst="rect">
            <a:avLst/>
          </a:prstGeom>
          <a:noFill/>
          <a:ln>
            <a:solidFill>
              <a:srgbClr val="FF0000"/>
            </a:solidFill>
          </a:ln>
        </p:spPr>
        <p:txBody>
          <a:bodyPr wrap="square" rtlCol="0">
            <a:spAutoFit/>
          </a:bodyPr>
          <a:lstStyle/>
          <a:p>
            <a:endParaRPr lang="en-US" dirty="0"/>
          </a:p>
        </p:txBody>
      </p:sp>
      <p:cxnSp>
        <p:nvCxnSpPr>
          <p:cNvPr id="23" name="Elbow Connector 22"/>
          <p:cNvCxnSpPr/>
          <p:nvPr/>
        </p:nvCxnSpPr>
        <p:spPr>
          <a:xfrm flipV="1">
            <a:off x="7006791" y="4972235"/>
            <a:ext cx="1709660" cy="601340"/>
          </a:xfrm>
          <a:prstGeom prst="bentConnector3">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7" name="Rectangle 26"/>
          <p:cNvSpPr/>
          <p:nvPr/>
        </p:nvSpPr>
        <p:spPr>
          <a:xfrm>
            <a:off x="8933220" y="5901268"/>
            <a:ext cx="1508683" cy="338554"/>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en-US" sz="1600" b="1">
                <a:solidFill>
                  <a:srgbClr val="C00000"/>
                </a:solidFill>
              </a:rPr>
              <a:t>over sized data </a:t>
            </a:r>
          </a:p>
        </p:txBody>
      </p:sp>
    </p:spTree>
    <p:extLst>
      <p:ext uri="{BB962C8B-B14F-4D97-AF65-F5344CB8AC3E}">
        <p14:creationId xmlns:p14="http://schemas.microsoft.com/office/powerpoint/2010/main" val="82136826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15789</TotalTime>
  <Words>2500</Words>
  <Application>Microsoft Macintosh PowerPoint</Application>
  <PresentationFormat>Widescreen</PresentationFormat>
  <Paragraphs>315</Paragraphs>
  <Slides>38</Slides>
  <Notes>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38</vt:i4>
      </vt:variant>
    </vt:vector>
  </HeadingPairs>
  <TitlesOfParts>
    <vt:vector size="46" baseType="lpstr">
      <vt:lpstr>Arial</vt:lpstr>
      <vt:lpstr>Calibri</vt:lpstr>
      <vt:lpstr>Courier</vt:lpstr>
      <vt:lpstr>Courier New</vt:lpstr>
      <vt:lpstr>Garamond</vt:lpstr>
      <vt:lpstr>Times New Roman</vt:lpstr>
      <vt:lpstr>Wingdings</vt:lpstr>
      <vt:lpstr>Office Theme</vt:lpstr>
      <vt:lpstr>CSC 3210 Computer Organization and  Programming</vt:lpstr>
      <vt:lpstr>Learning Objective</vt:lpstr>
      <vt:lpstr>Disclaimer</vt:lpstr>
      <vt:lpstr>Attendance!</vt:lpstr>
      <vt:lpstr>Lab Work 12 Instructions</vt:lpstr>
      <vt:lpstr>Plan early …</vt:lpstr>
      <vt:lpstr>Problems in this lab</vt:lpstr>
      <vt:lpstr>MUL Instruction</vt:lpstr>
      <vt:lpstr>MUL Instruction</vt:lpstr>
      <vt:lpstr>MUL Instruction</vt:lpstr>
      <vt:lpstr>MUL: Example1</vt:lpstr>
      <vt:lpstr>MUL Instruction</vt:lpstr>
      <vt:lpstr>DIV Instruction</vt:lpstr>
      <vt:lpstr>DIV Instruction</vt:lpstr>
      <vt:lpstr>DIV: Example1</vt:lpstr>
      <vt:lpstr>Signed Arithmetic Expressions</vt:lpstr>
      <vt:lpstr>Signed Arithmetic Expressions</vt:lpstr>
      <vt:lpstr>Lab 12</vt:lpstr>
      <vt:lpstr>Submission (1)</vt:lpstr>
      <vt:lpstr>Submission (2)</vt:lpstr>
      <vt:lpstr>Submission (3)</vt:lpstr>
      <vt:lpstr>Appendix A </vt:lpstr>
      <vt:lpstr>Checking Memory Data</vt:lpstr>
      <vt:lpstr>Checking Memory Data</vt:lpstr>
      <vt:lpstr>Checking Memory Data</vt:lpstr>
      <vt:lpstr>Appendix B </vt:lpstr>
      <vt:lpstr>Step 1: Create a project (1)</vt:lpstr>
      <vt:lpstr>Step 1: Create a project (2)</vt:lpstr>
      <vt:lpstr>Step 1: Create a project (3)</vt:lpstr>
      <vt:lpstr>Step 1: Create a project (4)</vt:lpstr>
      <vt:lpstr>Step 1: Create a project (5)</vt:lpstr>
      <vt:lpstr>Step 1: Create a project (6)</vt:lpstr>
      <vt:lpstr>Step 1: Create a project (7)</vt:lpstr>
      <vt:lpstr>Step 1: Create a project (8)</vt:lpstr>
      <vt:lpstr>Step 1: Create a project (9)</vt:lpstr>
      <vt:lpstr>Step 1: Create a project (10)</vt:lpstr>
      <vt:lpstr>Step 1: Create a project (11)</vt:lpstr>
      <vt:lpstr>Step 1: Create a project (12)</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CSE 3210 Computer Organization and  Programming</dc:title>
  <dc:creator>Microsoft Office User</dc:creator>
  <cp:lastModifiedBy>Microsoft Office User</cp:lastModifiedBy>
  <cp:revision>256</cp:revision>
  <dcterms:created xsi:type="dcterms:W3CDTF">2020-12-18T04:27:11Z</dcterms:created>
  <dcterms:modified xsi:type="dcterms:W3CDTF">2021-04-07T14:46:27Z</dcterms:modified>
</cp:coreProperties>
</file>